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308" r:id="rId6"/>
    <p:sldId id="264" r:id="rId7"/>
    <p:sldId id="310" r:id="rId8"/>
    <p:sldId id="266" r:id="rId9"/>
    <p:sldId id="267" r:id="rId10"/>
    <p:sldId id="269" r:id="rId11"/>
    <p:sldId id="307" r:id="rId12"/>
    <p:sldId id="260" r:id="rId13"/>
    <p:sldId id="261" r:id="rId14"/>
    <p:sldId id="262" r:id="rId15"/>
    <p:sldId id="263" r:id="rId16"/>
    <p:sldId id="270" r:id="rId17"/>
    <p:sldId id="274" r:id="rId18"/>
    <p:sldId id="309" r:id="rId19"/>
    <p:sldId id="271" r:id="rId20"/>
    <p:sldId id="272" r:id="rId21"/>
    <p:sldId id="268" r:id="rId22"/>
    <p:sldId id="276" r:id="rId23"/>
    <p:sldId id="277" r:id="rId24"/>
    <p:sldId id="278" r:id="rId25"/>
    <p:sldId id="279" r:id="rId26"/>
    <p:sldId id="280" r:id="rId27"/>
    <p:sldId id="281" r:id="rId28"/>
    <p:sldId id="285" r:id="rId29"/>
    <p:sldId id="286" r:id="rId30"/>
    <p:sldId id="287" r:id="rId31"/>
    <p:sldId id="288" r:id="rId32"/>
    <p:sldId id="289" r:id="rId33"/>
    <p:sldId id="295" r:id="rId34"/>
    <p:sldId id="291" r:id="rId35"/>
    <p:sldId id="293" r:id="rId36"/>
    <p:sldId id="294" r:id="rId37"/>
    <p:sldId id="273" r:id="rId38"/>
    <p:sldId id="282" r:id="rId39"/>
    <p:sldId id="283" r:id="rId40"/>
    <p:sldId id="284" r:id="rId41"/>
    <p:sldId id="275" r:id="rId42"/>
    <p:sldId id="296" r:id="rId43"/>
    <p:sldId id="292" r:id="rId44"/>
    <p:sldId id="290" r:id="rId45"/>
    <p:sldId id="298" r:id="rId46"/>
    <p:sldId id="306" r:id="rId47"/>
    <p:sldId id="301" r:id="rId48"/>
    <p:sldId id="302" r:id="rId49"/>
    <p:sldId id="303" r:id="rId50"/>
    <p:sldId id="299" r:id="rId51"/>
    <p:sldId id="297" r:id="rId52"/>
    <p:sldId id="304" r:id="rId53"/>
  </p:sldIdLst>
  <p:sldSz cx="10799763" cy="8997950"/>
  <p:notesSz cx="6858000" cy="9144000"/>
  <p:defaultTextStyle>
    <a:defPPr>
      <a:defRPr lang="en-US"/>
    </a:defPPr>
    <a:lvl1pPr marL="0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3496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66993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00489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33985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67482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00978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34474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67971" algn="l" defTabSz="63349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-1614" y="-84"/>
      </p:cViewPr>
      <p:guideLst>
        <p:guide orient="horz" pos="2834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795198"/>
            <a:ext cx="9179799" cy="1928728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965" y="5098838"/>
            <a:ext cx="7559834" cy="22994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3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0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6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00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34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67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628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00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107" y="5782018"/>
            <a:ext cx="9179799" cy="1787092"/>
          </a:xfrm>
        </p:spPr>
        <p:txBody>
          <a:bodyPr anchor="t"/>
          <a:lstStyle>
            <a:lvl1pPr algn="l">
              <a:defRPr sz="55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07" y="3813716"/>
            <a:ext cx="9179799" cy="19683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349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699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04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53398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1674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8009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43447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506797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607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988" y="1574642"/>
            <a:ext cx="4769895" cy="4453152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9880" y="1574642"/>
            <a:ext cx="4769895" cy="4453152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7607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88" y="360336"/>
            <a:ext cx="9719787" cy="1499658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988" y="2014126"/>
            <a:ext cx="4771771" cy="839392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3496" indent="0">
              <a:buNone/>
              <a:defRPr sz="2800" b="1"/>
            </a:lvl2pPr>
            <a:lvl3pPr marL="1266993" indent="0">
              <a:buNone/>
              <a:defRPr sz="2500" b="1"/>
            </a:lvl3pPr>
            <a:lvl4pPr marL="1900489" indent="0">
              <a:buNone/>
              <a:defRPr sz="2200" b="1"/>
            </a:lvl4pPr>
            <a:lvl5pPr marL="2533985" indent="0">
              <a:buNone/>
              <a:defRPr sz="2200" b="1"/>
            </a:lvl5pPr>
            <a:lvl6pPr marL="3167482" indent="0">
              <a:buNone/>
              <a:defRPr sz="2200" b="1"/>
            </a:lvl6pPr>
            <a:lvl7pPr marL="3800978" indent="0">
              <a:buNone/>
              <a:defRPr sz="2200" b="1"/>
            </a:lvl7pPr>
            <a:lvl8pPr marL="4434474" indent="0">
              <a:buNone/>
              <a:defRPr sz="2200" b="1"/>
            </a:lvl8pPr>
            <a:lvl9pPr marL="5067971" indent="0">
              <a:buNone/>
              <a:defRPr sz="22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988" y="2853516"/>
            <a:ext cx="4771771" cy="518423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132" y="2014126"/>
            <a:ext cx="4773645" cy="839392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3496" indent="0">
              <a:buNone/>
              <a:defRPr sz="2800" b="1"/>
            </a:lvl2pPr>
            <a:lvl3pPr marL="1266993" indent="0">
              <a:buNone/>
              <a:defRPr sz="2500" b="1"/>
            </a:lvl3pPr>
            <a:lvl4pPr marL="1900489" indent="0">
              <a:buNone/>
              <a:defRPr sz="2200" b="1"/>
            </a:lvl4pPr>
            <a:lvl5pPr marL="2533985" indent="0">
              <a:buNone/>
              <a:defRPr sz="2200" b="1"/>
            </a:lvl5pPr>
            <a:lvl6pPr marL="3167482" indent="0">
              <a:buNone/>
              <a:defRPr sz="2200" b="1"/>
            </a:lvl6pPr>
            <a:lvl7pPr marL="3800978" indent="0">
              <a:buNone/>
              <a:defRPr sz="2200" b="1"/>
            </a:lvl7pPr>
            <a:lvl8pPr marL="4434474" indent="0">
              <a:buNone/>
              <a:defRPr sz="2200" b="1"/>
            </a:lvl8pPr>
            <a:lvl9pPr marL="5067971" indent="0">
              <a:buNone/>
              <a:defRPr sz="22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132" y="2853516"/>
            <a:ext cx="4773645" cy="518423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7799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2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842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90" y="358251"/>
            <a:ext cx="3553048" cy="1524654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407" y="358254"/>
            <a:ext cx="6037368" cy="7679501"/>
          </a:xfrm>
        </p:spPr>
        <p:txBody>
          <a:bodyPr/>
          <a:lstStyle>
            <a:lvl1pPr>
              <a:defRPr sz="44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990" y="1882907"/>
            <a:ext cx="3553048" cy="6154848"/>
          </a:xfrm>
        </p:spPr>
        <p:txBody>
          <a:bodyPr/>
          <a:lstStyle>
            <a:lvl1pPr marL="0" indent="0">
              <a:buNone/>
              <a:defRPr sz="1900"/>
            </a:lvl1pPr>
            <a:lvl2pPr marL="633496" indent="0">
              <a:buNone/>
              <a:defRPr sz="1700"/>
            </a:lvl2pPr>
            <a:lvl3pPr marL="1266993" indent="0">
              <a:buNone/>
              <a:defRPr sz="1400"/>
            </a:lvl3pPr>
            <a:lvl4pPr marL="1900489" indent="0">
              <a:buNone/>
              <a:defRPr sz="1200"/>
            </a:lvl4pPr>
            <a:lvl5pPr marL="2533985" indent="0">
              <a:buNone/>
              <a:defRPr sz="1200"/>
            </a:lvl5pPr>
            <a:lvl6pPr marL="3167482" indent="0">
              <a:buNone/>
              <a:defRPr sz="1200"/>
            </a:lvl6pPr>
            <a:lvl7pPr marL="3800978" indent="0">
              <a:buNone/>
              <a:defRPr sz="1200"/>
            </a:lvl7pPr>
            <a:lvl8pPr marL="4434474" indent="0">
              <a:buNone/>
              <a:defRPr sz="1200"/>
            </a:lvl8pPr>
            <a:lvl9pPr marL="5067971" indent="0">
              <a:buNone/>
              <a:defRPr sz="12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44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829" y="6298565"/>
            <a:ext cx="6479858" cy="743582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6829" y="803983"/>
            <a:ext cx="6479858" cy="5398770"/>
          </a:xfrm>
        </p:spPr>
        <p:txBody>
          <a:bodyPr/>
          <a:lstStyle>
            <a:lvl1pPr marL="0" indent="0">
              <a:buNone/>
              <a:defRPr sz="4400"/>
            </a:lvl1pPr>
            <a:lvl2pPr marL="633496" indent="0">
              <a:buNone/>
              <a:defRPr sz="3900"/>
            </a:lvl2pPr>
            <a:lvl3pPr marL="1266993" indent="0">
              <a:buNone/>
              <a:defRPr sz="3300"/>
            </a:lvl3pPr>
            <a:lvl4pPr marL="1900489" indent="0">
              <a:buNone/>
              <a:defRPr sz="2800"/>
            </a:lvl4pPr>
            <a:lvl5pPr marL="2533985" indent="0">
              <a:buNone/>
              <a:defRPr sz="2800"/>
            </a:lvl5pPr>
            <a:lvl6pPr marL="3167482" indent="0">
              <a:buNone/>
              <a:defRPr sz="2800"/>
            </a:lvl6pPr>
            <a:lvl7pPr marL="3800978" indent="0">
              <a:buNone/>
              <a:defRPr sz="2800"/>
            </a:lvl7pPr>
            <a:lvl8pPr marL="4434474" indent="0">
              <a:buNone/>
              <a:defRPr sz="2800"/>
            </a:lvl8pPr>
            <a:lvl9pPr marL="5067971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6829" y="7042146"/>
            <a:ext cx="6479858" cy="1056010"/>
          </a:xfrm>
        </p:spPr>
        <p:txBody>
          <a:bodyPr/>
          <a:lstStyle>
            <a:lvl1pPr marL="0" indent="0">
              <a:buNone/>
              <a:defRPr sz="1900"/>
            </a:lvl1pPr>
            <a:lvl2pPr marL="633496" indent="0">
              <a:buNone/>
              <a:defRPr sz="1700"/>
            </a:lvl2pPr>
            <a:lvl3pPr marL="1266993" indent="0">
              <a:buNone/>
              <a:defRPr sz="1400"/>
            </a:lvl3pPr>
            <a:lvl4pPr marL="1900489" indent="0">
              <a:buNone/>
              <a:defRPr sz="1200"/>
            </a:lvl4pPr>
            <a:lvl5pPr marL="2533985" indent="0">
              <a:buNone/>
              <a:defRPr sz="1200"/>
            </a:lvl5pPr>
            <a:lvl6pPr marL="3167482" indent="0">
              <a:buNone/>
              <a:defRPr sz="1200"/>
            </a:lvl6pPr>
            <a:lvl7pPr marL="3800978" indent="0">
              <a:buNone/>
              <a:defRPr sz="1200"/>
            </a:lvl7pPr>
            <a:lvl8pPr marL="4434474" indent="0">
              <a:buNone/>
              <a:defRPr sz="1200"/>
            </a:lvl8pPr>
            <a:lvl9pPr marL="5067971" indent="0">
              <a:buNone/>
              <a:defRPr sz="12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7268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80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29828" y="270771"/>
            <a:ext cx="2429947" cy="5757023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988" y="270771"/>
            <a:ext cx="7109844" cy="5757023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07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988" y="360336"/>
            <a:ext cx="9719787" cy="1499658"/>
          </a:xfrm>
          <a:prstGeom prst="rect">
            <a:avLst/>
          </a:prstGeom>
        </p:spPr>
        <p:txBody>
          <a:bodyPr vert="horz" lIns="126699" tIns="63350" rIns="126699" bIns="6335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988" y="2099523"/>
            <a:ext cx="9719787" cy="5938231"/>
          </a:xfrm>
          <a:prstGeom prst="rect">
            <a:avLst/>
          </a:prstGeom>
        </p:spPr>
        <p:txBody>
          <a:bodyPr vert="horz" lIns="126699" tIns="63350" rIns="126699" bIns="6335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988" y="8339767"/>
            <a:ext cx="2519945" cy="479058"/>
          </a:xfrm>
          <a:prstGeom prst="rect">
            <a:avLst/>
          </a:prstGeom>
        </p:spPr>
        <p:txBody>
          <a:bodyPr vert="horz" lIns="126699" tIns="63350" rIns="126699" bIns="63350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14909-BFAD-B14E-993E-3ED7D0864803}" type="datetimeFigureOut">
              <a:rPr lang="en-US" smtClean="0"/>
              <a:pPr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9919" y="8339767"/>
            <a:ext cx="3419925" cy="479058"/>
          </a:xfrm>
          <a:prstGeom prst="rect">
            <a:avLst/>
          </a:prstGeom>
        </p:spPr>
        <p:txBody>
          <a:bodyPr vert="horz" lIns="126699" tIns="63350" rIns="126699" bIns="63350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39830" y="8339767"/>
            <a:ext cx="2519945" cy="479058"/>
          </a:xfrm>
          <a:prstGeom prst="rect">
            <a:avLst/>
          </a:prstGeom>
        </p:spPr>
        <p:txBody>
          <a:bodyPr vert="horz" lIns="126699" tIns="63350" rIns="126699" bIns="63350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5B9C4-4804-0E4C-BED0-1AD337CF0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84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33496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5122" indent="-475122" algn="l" defTabSz="633496" rtl="0" eaLnBrk="1" latinLnBrk="0" hangingPunct="1">
        <a:spcBef>
          <a:spcPct val="20000"/>
        </a:spcBef>
        <a:buFont typeface="Arial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29432" indent="-395935" algn="l" defTabSz="633496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3741" indent="-316748" algn="l" defTabSz="633496" rtl="0" eaLnBrk="1" latinLnBrk="0" hangingPunct="1">
        <a:spcBef>
          <a:spcPct val="20000"/>
        </a:spcBef>
        <a:buFont typeface="Arial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17237" indent="-316748" algn="l" defTabSz="63349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0733" indent="-316748" algn="l" defTabSz="633496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84230" indent="-316748" algn="l" defTabSz="63349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17726" indent="-316748" algn="l" defTabSz="63349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51222" indent="-316748" algn="l" defTabSz="63349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84719" indent="-316748" algn="l" defTabSz="63349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3496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6993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0489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3985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7482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0978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34474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67971" algn="l" defTabSz="63349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6499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7212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662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511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0851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3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26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0643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7336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3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755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3-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6762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925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448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6845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5982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5284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6351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197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4-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680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683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4109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6338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3159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6690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208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2163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5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2854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1408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8372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2377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5549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4061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681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8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5861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8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1068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8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2168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8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31081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9643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7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408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7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63085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7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5507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7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2882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1105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29627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38318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46031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84188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2576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8814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2708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73421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10799763" cy="89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44185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17"/>
            <a:ext cx="10799763" cy="89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8982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0</Words>
  <Application>Microsoft Macintosh PowerPoint</Application>
  <PresentationFormat>Özel</PresentationFormat>
  <Paragraphs>0</Paragraphs>
  <Slides>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52</vt:i4>
      </vt:variant>
    </vt:vector>
  </HeadingPairs>
  <TitlesOfParts>
    <vt:vector size="53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Eren ÜLÜŞ</dc:creator>
  <cp:lastModifiedBy>mia</cp:lastModifiedBy>
  <cp:revision>10</cp:revision>
  <dcterms:created xsi:type="dcterms:W3CDTF">2017-07-18T19:48:49Z</dcterms:created>
  <dcterms:modified xsi:type="dcterms:W3CDTF">2017-07-25T15:42:17Z</dcterms:modified>
</cp:coreProperties>
</file>