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drawing9.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quickStyle9.xml" ContentType="application/vnd.openxmlformats-officedocument.drawingml.diagramStyle+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quickStyle7.xml" ContentType="application/vnd.openxmlformats-officedocument.drawingml.diagramStyle+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258" r:id="rId5"/>
    <p:sldId id="261" r:id="rId6"/>
    <p:sldId id="260" r:id="rId7"/>
    <p:sldId id="262" r:id="rId8"/>
    <p:sldId id="263" r:id="rId9"/>
    <p:sldId id="264" r:id="rId10"/>
    <p:sldId id="267" r:id="rId11"/>
    <p:sldId id="269" r:id="rId12"/>
    <p:sldId id="270" r:id="rId13"/>
    <p:sldId id="271" r:id="rId14"/>
    <p:sldId id="272" r:id="rId15"/>
    <p:sldId id="273" r:id="rId16"/>
    <p:sldId id="303"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5" r:id="rId37"/>
    <p:sldId id="296" r:id="rId38"/>
    <p:sldId id="297" r:id="rId39"/>
    <p:sldId id="298" r:id="rId40"/>
    <p:sldId id="299" r:id="rId41"/>
    <p:sldId id="300" r:id="rId42"/>
    <p:sldId id="301" r:id="rId43"/>
    <p:sldId id="302" r:id="rId44"/>
    <p:sldId id="304" r:id="rId45"/>
    <p:sldId id="305" r:id="rId46"/>
    <p:sldId id="306" r:id="rId47"/>
    <p:sldId id="307" r:id="rId48"/>
    <p:sldId id="308" r:id="rId49"/>
    <p:sldId id="309" r:id="rId50"/>
    <p:sldId id="310" r:id="rId51"/>
    <p:sldId id="311" r:id="rId52"/>
    <p:sldId id="313" r:id="rId53"/>
    <p:sldId id="312" r:id="rId54"/>
    <p:sldId id="314" r:id="rId5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autoAdjust="0"/>
    <p:restoredTop sz="94660"/>
  </p:normalViewPr>
  <p:slideViewPr>
    <p:cSldViewPr snapToGrid="0">
      <p:cViewPr varScale="1">
        <p:scale>
          <a:sx n="116" d="100"/>
          <a:sy n="116" d="100"/>
        </p:scale>
        <p:origin x="-336" y="-11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5FA918-BEEF-4881-9D23-ED4C8E879298}" type="doc">
      <dgm:prSet loTypeId="urn:microsoft.com/office/officeart/2005/8/layout/radial5" loCatId="cycle" qsTypeId="urn:microsoft.com/office/officeart/2005/8/quickstyle/simple1" qsCatId="simple" csTypeId="urn:microsoft.com/office/officeart/2005/8/colors/colorful3" csCatId="colorful" phldr="1"/>
      <dgm:spPr/>
      <dgm:t>
        <a:bodyPr/>
        <a:lstStyle/>
        <a:p>
          <a:endParaRPr lang="tr-TR"/>
        </a:p>
      </dgm:t>
    </dgm:pt>
    <dgm:pt modelId="{65C61DA8-941F-4D90-A093-AE15C5105C33}">
      <dgm:prSet phldrT="[Metin]" custT="1"/>
      <dgm:spPr/>
      <dgm:t>
        <a:bodyPr/>
        <a:lstStyle/>
        <a:p>
          <a:r>
            <a:rPr lang="tr-TR" sz="1800" b="1" dirty="0" smtClean="0">
              <a:solidFill>
                <a:srgbClr val="FFFF00"/>
              </a:solidFill>
            </a:rPr>
            <a:t>SANDIK ÇEVRESİNDE KİMLER BULUNABİLİR</a:t>
          </a:r>
          <a:r>
            <a:rPr lang="tr-TR" sz="2800" b="1" dirty="0" smtClean="0">
              <a:solidFill>
                <a:srgbClr val="FF0000"/>
              </a:solidFill>
            </a:rPr>
            <a:t>?</a:t>
          </a:r>
          <a:endParaRPr lang="tr-TR" sz="2800" b="1" dirty="0">
            <a:solidFill>
              <a:srgbClr val="FF0000"/>
            </a:solidFill>
          </a:endParaRPr>
        </a:p>
      </dgm:t>
    </dgm:pt>
    <dgm:pt modelId="{953DA935-DD81-4447-A764-E2C11B9266A6}" type="parTrans" cxnId="{22D2002B-839D-4AD1-954D-E190FBC07CFC}">
      <dgm:prSet/>
      <dgm:spPr/>
      <dgm:t>
        <a:bodyPr/>
        <a:lstStyle/>
        <a:p>
          <a:endParaRPr lang="tr-TR" sz="1600"/>
        </a:p>
      </dgm:t>
    </dgm:pt>
    <dgm:pt modelId="{DDFA78B8-121B-4A99-AF61-9321936A9BE0}" type="sibTrans" cxnId="{22D2002B-839D-4AD1-954D-E190FBC07CFC}">
      <dgm:prSet/>
      <dgm:spPr/>
      <dgm:t>
        <a:bodyPr/>
        <a:lstStyle/>
        <a:p>
          <a:endParaRPr lang="tr-TR" sz="1600"/>
        </a:p>
      </dgm:t>
    </dgm:pt>
    <dgm:pt modelId="{37057D2C-A3E5-4603-8C67-ABEC1EF24A52}">
      <dgm:prSet phldrT="[Metin]" custT="1"/>
      <dgm:spPr/>
      <dgm:t>
        <a:bodyPr/>
        <a:lstStyle/>
        <a:p>
          <a:r>
            <a:rPr lang="tr-TR" sz="1600" dirty="0" smtClean="0"/>
            <a:t>Sandık kurulu başkan ve üyeleri,</a:t>
          </a:r>
          <a:endParaRPr lang="tr-TR" sz="1600" dirty="0"/>
        </a:p>
      </dgm:t>
    </dgm:pt>
    <dgm:pt modelId="{BA4F9BA4-D6B5-4439-AA18-E64505ED63F5}" type="parTrans" cxnId="{A4407E34-FDC3-436E-B0E1-BC4FAE816686}">
      <dgm:prSet custT="1"/>
      <dgm:spPr/>
      <dgm:t>
        <a:bodyPr/>
        <a:lstStyle/>
        <a:p>
          <a:endParaRPr lang="tr-TR" sz="1600"/>
        </a:p>
      </dgm:t>
    </dgm:pt>
    <dgm:pt modelId="{A42CBD31-AC93-4765-B40B-96E67DF4B5BE}" type="sibTrans" cxnId="{A4407E34-FDC3-436E-B0E1-BC4FAE816686}">
      <dgm:prSet/>
      <dgm:spPr/>
      <dgm:t>
        <a:bodyPr/>
        <a:lstStyle/>
        <a:p>
          <a:endParaRPr lang="tr-TR" sz="1600"/>
        </a:p>
      </dgm:t>
    </dgm:pt>
    <dgm:pt modelId="{CC7F1758-6C43-4A8B-BE3A-F9616B39AE9A}">
      <dgm:prSet custT="1"/>
      <dgm:spPr/>
      <dgm:t>
        <a:bodyPr/>
        <a:lstStyle/>
        <a:p>
          <a:r>
            <a:rPr lang="tr-TR" sz="1600" dirty="0" smtClean="0"/>
            <a:t>O sandık bölgesinde kayıtlı seçmenler,</a:t>
          </a:r>
          <a:endParaRPr lang="tr-TR" sz="1600" dirty="0"/>
        </a:p>
      </dgm:t>
    </dgm:pt>
    <dgm:pt modelId="{86512DA0-5181-479F-9C6B-E91CEFEED6EC}" type="parTrans" cxnId="{5ADFCD94-0127-4CC4-A08F-52A18DC4A30F}">
      <dgm:prSet custT="1"/>
      <dgm:spPr/>
      <dgm:t>
        <a:bodyPr/>
        <a:lstStyle/>
        <a:p>
          <a:endParaRPr lang="tr-TR" sz="1600"/>
        </a:p>
      </dgm:t>
    </dgm:pt>
    <dgm:pt modelId="{15B64573-36D6-43A7-8531-F5FE15CF2C1F}" type="sibTrans" cxnId="{5ADFCD94-0127-4CC4-A08F-52A18DC4A30F}">
      <dgm:prSet/>
      <dgm:spPr/>
      <dgm:t>
        <a:bodyPr/>
        <a:lstStyle/>
        <a:p>
          <a:endParaRPr lang="tr-TR" sz="1600"/>
        </a:p>
      </dgm:t>
    </dgm:pt>
    <dgm:pt modelId="{6CE5092A-C102-409C-9087-243588185098}">
      <dgm:prSet custT="1"/>
      <dgm:spPr/>
      <dgm:t>
        <a:bodyPr/>
        <a:lstStyle/>
        <a:p>
          <a:r>
            <a:rPr lang="tr-TR" sz="1600" dirty="0" smtClean="0"/>
            <a:t>Sandıkta görevli müşahitler,</a:t>
          </a:r>
          <a:endParaRPr lang="tr-TR" sz="1600" dirty="0"/>
        </a:p>
      </dgm:t>
    </dgm:pt>
    <dgm:pt modelId="{342E4953-E046-45B0-81FA-AE0E4976F572}" type="parTrans" cxnId="{4AEE341B-AF39-4F13-A4AB-D77EE73053DE}">
      <dgm:prSet custT="1"/>
      <dgm:spPr/>
      <dgm:t>
        <a:bodyPr/>
        <a:lstStyle/>
        <a:p>
          <a:endParaRPr lang="tr-TR" sz="1600"/>
        </a:p>
      </dgm:t>
    </dgm:pt>
    <dgm:pt modelId="{502620E4-790A-4E53-8FE8-90A7C2495C42}" type="sibTrans" cxnId="{4AEE341B-AF39-4F13-A4AB-D77EE73053DE}">
      <dgm:prSet/>
      <dgm:spPr/>
      <dgm:t>
        <a:bodyPr/>
        <a:lstStyle/>
        <a:p>
          <a:endParaRPr lang="tr-TR" sz="1600"/>
        </a:p>
      </dgm:t>
    </dgm:pt>
    <dgm:pt modelId="{EEB6B097-65F8-48EE-998B-F008F5EEE912}">
      <dgm:prSet custT="1"/>
      <dgm:spPr/>
      <dgm:t>
        <a:bodyPr/>
        <a:lstStyle/>
        <a:p>
          <a:r>
            <a:rPr lang="tr-TR" sz="1600" dirty="0" smtClean="0"/>
            <a:t>Çağrı veya ihbar üzerine gelen görevli kolluk güçleri,</a:t>
          </a:r>
          <a:endParaRPr lang="tr-TR" sz="1600" dirty="0"/>
        </a:p>
      </dgm:t>
    </dgm:pt>
    <dgm:pt modelId="{385B074F-310B-4397-896D-0CF20BC274DA}" type="parTrans" cxnId="{5A427299-9D37-4CE9-AF1A-36D406612670}">
      <dgm:prSet custT="1"/>
      <dgm:spPr/>
      <dgm:t>
        <a:bodyPr/>
        <a:lstStyle/>
        <a:p>
          <a:endParaRPr lang="tr-TR" sz="1600"/>
        </a:p>
      </dgm:t>
    </dgm:pt>
    <dgm:pt modelId="{A4E28B5C-9DBE-4F24-BB1D-C2EAFA6A08E5}" type="sibTrans" cxnId="{5A427299-9D37-4CE9-AF1A-36D406612670}">
      <dgm:prSet/>
      <dgm:spPr/>
      <dgm:t>
        <a:bodyPr/>
        <a:lstStyle/>
        <a:p>
          <a:endParaRPr lang="tr-TR" sz="1600"/>
        </a:p>
      </dgm:t>
    </dgm:pt>
    <dgm:pt modelId="{BDA1067E-0EFC-4DAB-9B84-C5BCC674923B}">
      <dgm:prSet custT="1"/>
      <dgm:spPr/>
      <dgm:t>
        <a:bodyPr/>
        <a:lstStyle/>
        <a:p>
          <a:r>
            <a:rPr lang="tr-TR" sz="1600" dirty="0" smtClean="0"/>
            <a:t>İtiraza yetkili kişiler ve temsilciler</a:t>
          </a:r>
          <a:endParaRPr lang="tr-TR" sz="1600" dirty="0"/>
        </a:p>
      </dgm:t>
    </dgm:pt>
    <dgm:pt modelId="{F2BB50E4-4C1F-41EA-BDC5-E78FF5938507}" type="parTrans" cxnId="{3C17FBD9-5BB1-4983-BBC5-B972DCAAA009}">
      <dgm:prSet custT="1"/>
      <dgm:spPr/>
      <dgm:t>
        <a:bodyPr/>
        <a:lstStyle/>
        <a:p>
          <a:endParaRPr lang="tr-TR" sz="1600"/>
        </a:p>
      </dgm:t>
    </dgm:pt>
    <dgm:pt modelId="{2B08C955-B0B0-471F-91F5-F4A3CAE94668}" type="sibTrans" cxnId="{3C17FBD9-5BB1-4983-BBC5-B972DCAAA009}">
      <dgm:prSet/>
      <dgm:spPr/>
      <dgm:t>
        <a:bodyPr/>
        <a:lstStyle/>
        <a:p>
          <a:endParaRPr lang="tr-TR" sz="1600"/>
        </a:p>
      </dgm:t>
    </dgm:pt>
    <dgm:pt modelId="{65AD0AAB-55A6-4858-83A2-EE48A5398162}">
      <dgm:prSet custT="1"/>
      <dgm:spPr/>
      <dgm:t>
        <a:bodyPr/>
        <a:lstStyle/>
        <a:p>
          <a:r>
            <a:rPr lang="tr-TR" sz="1600" smtClean="0"/>
            <a:t>Milletvekilleri ve Adaylar</a:t>
          </a:r>
          <a:endParaRPr lang="tr-TR" sz="1600" dirty="0"/>
        </a:p>
      </dgm:t>
    </dgm:pt>
    <dgm:pt modelId="{FDAE6554-272E-4105-89A6-ED1932DEE24D}" type="parTrans" cxnId="{5034E720-EBFA-4C97-B6C0-B9BBA0568C38}">
      <dgm:prSet custT="1"/>
      <dgm:spPr/>
      <dgm:t>
        <a:bodyPr/>
        <a:lstStyle/>
        <a:p>
          <a:endParaRPr lang="tr-TR" sz="1600"/>
        </a:p>
      </dgm:t>
    </dgm:pt>
    <dgm:pt modelId="{F19E836A-C79F-4EEC-8786-F3422EA392D3}" type="sibTrans" cxnId="{5034E720-EBFA-4C97-B6C0-B9BBA0568C38}">
      <dgm:prSet/>
      <dgm:spPr/>
      <dgm:t>
        <a:bodyPr/>
        <a:lstStyle/>
        <a:p>
          <a:endParaRPr lang="tr-TR" sz="1600"/>
        </a:p>
      </dgm:t>
    </dgm:pt>
    <dgm:pt modelId="{AC424342-B33B-4AF2-8E5D-C268C21D5F20}">
      <dgm:prSet custT="1"/>
      <dgm:spPr/>
      <dgm:t>
        <a:bodyPr/>
        <a:lstStyle/>
        <a:p>
          <a:r>
            <a:rPr lang="tr-TR" sz="1600" smtClean="0"/>
            <a:t>Medya mensupları</a:t>
          </a:r>
          <a:endParaRPr lang="tr-TR" sz="1600" dirty="0"/>
        </a:p>
      </dgm:t>
    </dgm:pt>
    <dgm:pt modelId="{089987B7-81B6-4BBD-9BF9-D74AD9F932C4}" type="parTrans" cxnId="{75733300-0E3F-41CA-95BC-99253D8E3A44}">
      <dgm:prSet custT="1"/>
      <dgm:spPr/>
      <dgm:t>
        <a:bodyPr/>
        <a:lstStyle/>
        <a:p>
          <a:endParaRPr lang="tr-TR" sz="1600"/>
        </a:p>
      </dgm:t>
    </dgm:pt>
    <dgm:pt modelId="{EAB4D939-2D51-428D-942E-9D5F1F1B9F72}" type="sibTrans" cxnId="{75733300-0E3F-41CA-95BC-99253D8E3A44}">
      <dgm:prSet/>
      <dgm:spPr/>
      <dgm:t>
        <a:bodyPr/>
        <a:lstStyle/>
        <a:p>
          <a:endParaRPr lang="tr-TR" sz="1600"/>
        </a:p>
      </dgm:t>
    </dgm:pt>
    <dgm:pt modelId="{9931560E-40EE-403B-BC95-6B5DFE889A19}" type="pres">
      <dgm:prSet presAssocID="{275FA918-BEEF-4881-9D23-ED4C8E879298}" presName="Name0" presStyleCnt="0">
        <dgm:presLayoutVars>
          <dgm:chMax val="1"/>
          <dgm:dir/>
          <dgm:animLvl val="ctr"/>
          <dgm:resizeHandles val="exact"/>
        </dgm:presLayoutVars>
      </dgm:prSet>
      <dgm:spPr/>
      <dgm:t>
        <a:bodyPr/>
        <a:lstStyle/>
        <a:p>
          <a:endParaRPr lang="tr-TR"/>
        </a:p>
      </dgm:t>
    </dgm:pt>
    <dgm:pt modelId="{E0506881-D227-436E-977D-D0CC22F13ED6}" type="pres">
      <dgm:prSet presAssocID="{65C61DA8-941F-4D90-A093-AE15C5105C33}" presName="centerShape" presStyleLbl="node0" presStyleIdx="0" presStyleCnt="1" custLinFactNeighborX="0" custLinFactNeighborY="431"/>
      <dgm:spPr/>
      <dgm:t>
        <a:bodyPr/>
        <a:lstStyle/>
        <a:p>
          <a:endParaRPr lang="tr-TR"/>
        </a:p>
      </dgm:t>
    </dgm:pt>
    <dgm:pt modelId="{669B2CA5-E776-4B85-BC2E-1973540EA314}" type="pres">
      <dgm:prSet presAssocID="{BA4F9BA4-D6B5-4439-AA18-E64505ED63F5}" presName="parTrans" presStyleLbl="sibTrans2D1" presStyleIdx="0" presStyleCnt="7"/>
      <dgm:spPr/>
      <dgm:t>
        <a:bodyPr/>
        <a:lstStyle/>
        <a:p>
          <a:endParaRPr lang="tr-TR"/>
        </a:p>
      </dgm:t>
    </dgm:pt>
    <dgm:pt modelId="{749C827F-C2FD-4A07-BE51-37216EBAB3D0}" type="pres">
      <dgm:prSet presAssocID="{BA4F9BA4-D6B5-4439-AA18-E64505ED63F5}" presName="connectorText" presStyleLbl="sibTrans2D1" presStyleIdx="0" presStyleCnt="7"/>
      <dgm:spPr/>
      <dgm:t>
        <a:bodyPr/>
        <a:lstStyle/>
        <a:p>
          <a:endParaRPr lang="tr-TR"/>
        </a:p>
      </dgm:t>
    </dgm:pt>
    <dgm:pt modelId="{2FF4E546-3040-456E-9A4E-F8C0C0C139F9}" type="pres">
      <dgm:prSet presAssocID="{37057D2C-A3E5-4603-8C67-ABEC1EF24A52}" presName="node" presStyleLbl="node1" presStyleIdx="0" presStyleCnt="7">
        <dgm:presLayoutVars>
          <dgm:bulletEnabled val="1"/>
        </dgm:presLayoutVars>
      </dgm:prSet>
      <dgm:spPr/>
      <dgm:t>
        <a:bodyPr/>
        <a:lstStyle/>
        <a:p>
          <a:endParaRPr lang="tr-TR"/>
        </a:p>
      </dgm:t>
    </dgm:pt>
    <dgm:pt modelId="{F9DCF2DC-9928-4FDF-9311-B814A384BBB4}" type="pres">
      <dgm:prSet presAssocID="{86512DA0-5181-479F-9C6B-E91CEFEED6EC}" presName="parTrans" presStyleLbl="sibTrans2D1" presStyleIdx="1" presStyleCnt="7"/>
      <dgm:spPr/>
      <dgm:t>
        <a:bodyPr/>
        <a:lstStyle/>
        <a:p>
          <a:endParaRPr lang="tr-TR"/>
        </a:p>
      </dgm:t>
    </dgm:pt>
    <dgm:pt modelId="{CCCBFC5A-09E1-4A18-A4B8-C7B4863DB1D6}" type="pres">
      <dgm:prSet presAssocID="{86512DA0-5181-479F-9C6B-E91CEFEED6EC}" presName="connectorText" presStyleLbl="sibTrans2D1" presStyleIdx="1" presStyleCnt="7"/>
      <dgm:spPr/>
      <dgm:t>
        <a:bodyPr/>
        <a:lstStyle/>
        <a:p>
          <a:endParaRPr lang="tr-TR"/>
        </a:p>
      </dgm:t>
    </dgm:pt>
    <dgm:pt modelId="{F0FF2131-50BA-4BD6-8555-4E24BFE81B0B}" type="pres">
      <dgm:prSet presAssocID="{CC7F1758-6C43-4A8B-BE3A-F9616B39AE9A}" presName="node" presStyleLbl="node1" presStyleIdx="1" presStyleCnt="7">
        <dgm:presLayoutVars>
          <dgm:bulletEnabled val="1"/>
        </dgm:presLayoutVars>
      </dgm:prSet>
      <dgm:spPr/>
      <dgm:t>
        <a:bodyPr/>
        <a:lstStyle/>
        <a:p>
          <a:endParaRPr lang="tr-TR"/>
        </a:p>
      </dgm:t>
    </dgm:pt>
    <dgm:pt modelId="{FCB56478-DC26-4930-A58D-C5B127156E86}" type="pres">
      <dgm:prSet presAssocID="{342E4953-E046-45B0-81FA-AE0E4976F572}" presName="parTrans" presStyleLbl="sibTrans2D1" presStyleIdx="2" presStyleCnt="7"/>
      <dgm:spPr/>
      <dgm:t>
        <a:bodyPr/>
        <a:lstStyle/>
        <a:p>
          <a:endParaRPr lang="tr-TR"/>
        </a:p>
      </dgm:t>
    </dgm:pt>
    <dgm:pt modelId="{1C73DD35-FFD1-4E30-AC6F-3899BB8256AC}" type="pres">
      <dgm:prSet presAssocID="{342E4953-E046-45B0-81FA-AE0E4976F572}" presName="connectorText" presStyleLbl="sibTrans2D1" presStyleIdx="2" presStyleCnt="7"/>
      <dgm:spPr/>
      <dgm:t>
        <a:bodyPr/>
        <a:lstStyle/>
        <a:p>
          <a:endParaRPr lang="tr-TR"/>
        </a:p>
      </dgm:t>
    </dgm:pt>
    <dgm:pt modelId="{2CEB9E76-351D-44D1-9778-055F634DB4AA}" type="pres">
      <dgm:prSet presAssocID="{6CE5092A-C102-409C-9087-243588185098}" presName="node" presStyleLbl="node1" presStyleIdx="2" presStyleCnt="7">
        <dgm:presLayoutVars>
          <dgm:bulletEnabled val="1"/>
        </dgm:presLayoutVars>
      </dgm:prSet>
      <dgm:spPr/>
      <dgm:t>
        <a:bodyPr/>
        <a:lstStyle/>
        <a:p>
          <a:endParaRPr lang="tr-TR"/>
        </a:p>
      </dgm:t>
    </dgm:pt>
    <dgm:pt modelId="{2753E8D3-1271-4D65-AA65-BDC11F496129}" type="pres">
      <dgm:prSet presAssocID="{385B074F-310B-4397-896D-0CF20BC274DA}" presName="parTrans" presStyleLbl="sibTrans2D1" presStyleIdx="3" presStyleCnt="7"/>
      <dgm:spPr/>
      <dgm:t>
        <a:bodyPr/>
        <a:lstStyle/>
        <a:p>
          <a:endParaRPr lang="tr-TR"/>
        </a:p>
      </dgm:t>
    </dgm:pt>
    <dgm:pt modelId="{732A037E-5612-4FA4-B448-08543FEA6DF3}" type="pres">
      <dgm:prSet presAssocID="{385B074F-310B-4397-896D-0CF20BC274DA}" presName="connectorText" presStyleLbl="sibTrans2D1" presStyleIdx="3" presStyleCnt="7"/>
      <dgm:spPr/>
      <dgm:t>
        <a:bodyPr/>
        <a:lstStyle/>
        <a:p>
          <a:endParaRPr lang="tr-TR"/>
        </a:p>
      </dgm:t>
    </dgm:pt>
    <dgm:pt modelId="{A0186917-2B49-43D3-ACEA-1D0C690EDC9C}" type="pres">
      <dgm:prSet presAssocID="{EEB6B097-65F8-48EE-998B-F008F5EEE912}" presName="node" presStyleLbl="node1" presStyleIdx="3" presStyleCnt="7">
        <dgm:presLayoutVars>
          <dgm:bulletEnabled val="1"/>
        </dgm:presLayoutVars>
      </dgm:prSet>
      <dgm:spPr/>
      <dgm:t>
        <a:bodyPr/>
        <a:lstStyle/>
        <a:p>
          <a:endParaRPr lang="tr-TR"/>
        </a:p>
      </dgm:t>
    </dgm:pt>
    <dgm:pt modelId="{54947620-1382-4427-9BE4-5A366DBC62A4}" type="pres">
      <dgm:prSet presAssocID="{F2BB50E4-4C1F-41EA-BDC5-E78FF5938507}" presName="parTrans" presStyleLbl="sibTrans2D1" presStyleIdx="4" presStyleCnt="7"/>
      <dgm:spPr/>
      <dgm:t>
        <a:bodyPr/>
        <a:lstStyle/>
        <a:p>
          <a:endParaRPr lang="tr-TR"/>
        </a:p>
      </dgm:t>
    </dgm:pt>
    <dgm:pt modelId="{C04EC9B9-D8CE-45CC-9DEF-C3D99C4D8068}" type="pres">
      <dgm:prSet presAssocID="{F2BB50E4-4C1F-41EA-BDC5-E78FF5938507}" presName="connectorText" presStyleLbl="sibTrans2D1" presStyleIdx="4" presStyleCnt="7"/>
      <dgm:spPr/>
      <dgm:t>
        <a:bodyPr/>
        <a:lstStyle/>
        <a:p>
          <a:endParaRPr lang="tr-TR"/>
        </a:p>
      </dgm:t>
    </dgm:pt>
    <dgm:pt modelId="{7FC44780-6165-4003-8738-4462A770A07E}" type="pres">
      <dgm:prSet presAssocID="{BDA1067E-0EFC-4DAB-9B84-C5BCC674923B}" presName="node" presStyleLbl="node1" presStyleIdx="4" presStyleCnt="7">
        <dgm:presLayoutVars>
          <dgm:bulletEnabled val="1"/>
        </dgm:presLayoutVars>
      </dgm:prSet>
      <dgm:spPr/>
      <dgm:t>
        <a:bodyPr/>
        <a:lstStyle/>
        <a:p>
          <a:endParaRPr lang="tr-TR"/>
        </a:p>
      </dgm:t>
    </dgm:pt>
    <dgm:pt modelId="{A8006FB7-1D33-4312-A890-1D13DBD90A2A}" type="pres">
      <dgm:prSet presAssocID="{089987B7-81B6-4BBD-9BF9-D74AD9F932C4}" presName="parTrans" presStyleLbl="sibTrans2D1" presStyleIdx="5" presStyleCnt="7"/>
      <dgm:spPr/>
      <dgm:t>
        <a:bodyPr/>
        <a:lstStyle/>
        <a:p>
          <a:endParaRPr lang="tr-TR"/>
        </a:p>
      </dgm:t>
    </dgm:pt>
    <dgm:pt modelId="{B9A4C01E-15CA-4487-A745-B4A9E555A694}" type="pres">
      <dgm:prSet presAssocID="{089987B7-81B6-4BBD-9BF9-D74AD9F932C4}" presName="connectorText" presStyleLbl="sibTrans2D1" presStyleIdx="5" presStyleCnt="7"/>
      <dgm:spPr/>
      <dgm:t>
        <a:bodyPr/>
        <a:lstStyle/>
        <a:p>
          <a:endParaRPr lang="tr-TR"/>
        </a:p>
      </dgm:t>
    </dgm:pt>
    <dgm:pt modelId="{C898C470-56CE-479E-B3B4-6D6C0382001A}" type="pres">
      <dgm:prSet presAssocID="{AC424342-B33B-4AF2-8E5D-C268C21D5F20}" presName="node" presStyleLbl="node1" presStyleIdx="5" presStyleCnt="7">
        <dgm:presLayoutVars>
          <dgm:bulletEnabled val="1"/>
        </dgm:presLayoutVars>
      </dgm:prSet>
      <dgm:spPr/>
      <dgm:t>
        <a:bodyPr/>
        <a:lstStyle/>
        <a:p>
          <a:endParaRPr lang="tr-TR"/>
        </a:p>
      </dgm:t>
    </dgm:pt>
    <dgm:pt modelId="{79261E69-E2F1-4672-8985-E3080455A59A}" type="pres">
      <dgm:prSet presAssocID="{FDAE6554-272E-4105-89A6-ED1932DEE24D}" presName="parTrans" presStyleLbl="sibTrans2D1" presStyleIdx="6" presStyleCnt="7"/>
      <dgm:spPr/>
      <dgm:t>
        <a:bodyPr/>
        <a:lstStyle/>
        <a:p>
          <a:endParaRPr lang="tr-TR"/>
        </a:p>
      </dgm:t>
    </dgm:pt>
    <dgm:pt modelId="{BA93E8FD-4FA3-41CE-9B0B-6F990C64A86D}" type="pres">
      <dgm:prSet presAssocID="{FDAE6554-272E-4105-89A6-ED1932DEE24D}" presName="connectorText" presStyleLbl="sibTrans2D1" presStyleIdx="6" presStyleCnt="7"/>
      <dgm:spPr/>
      <dgm:t>
        <a:bodyPr/>
        <a:lstStyle/>
        <a:p>
          <a:endParaRPr lang="tr-TR"/>
        </a:p>
      </dgm:t>
    </dgm:pt>
    <dgm:pt modelId="{C0250AB2-A3D0-4ED9-B15D-363113A64C8D}" type="pres">
      <dgm:prSet presAssocID="{65AD0AAB-55A6-4858-83A2-EE48A5398162}" presName="node" presStyleLbl="node1" presStyleIdx="6" presStyleCnt="7">
        <dgm:presLayoutVars>
          <dgm:bulletEnabled val="1"/>
        </dgm:presLayoutVars>
      </dgm:prSet>
      <dgm:spPr/>
      <dgm:t>
        <a:bodyPr/>
        <a:lstStyle/>
        <a:p>
          <a:endParaRPr lang="tr-TR"/>
        </a:p>
      </dgm:t>
    </dgm:pt>
  </dgm:ptLst>
  <dgm:cxnLst>
    <dgm:cxn modelId="{33925805-B042-4602-A211-83CC6082A9FF}" type="presOf" srcId="{CC7F1758-6C43-4A8B-BE3A-F9616B39AE9A}" destId="{F0FF2131-50BA-4BD6-8555-4E24BFE81B0B}" srcOrd="0" destOrd="0" presId="urn:microsoft.com/office/officeart/2005/8/layout/radial5"/>
    <dgm:cxn modelId="{5A427299-9D37-4CE9-AF1A-36D406612670}" srcId="{65C61DA8-941F-4D90-A093-AE15C5105C33}" destId="{EEB6B097-65F8-48EE-998B-F008F5EEE912}" srcOrd="3" destOrd="0" parTransId="{385B074F-310B-4397-896D-0CF20BC274DA}" sibTransId="{A4E28B5C-9DBE-4F24-BB1D-C2EAFA6A08E5}"/>
    <dgm:cxn modelId="{B0B32560-299F-4CA1-A35C-AC5F885D3F07}" type="presOf" srcId="{FDAE6554-272E-4105-89A6-ED1932DEE24D}" destId="{BA93E8FD-4FA3-41CE-9B0B-6F990C64A86D}" srcOrd="1" destOrd="0" presId="urn:microsoft.com/office/officeart/2005/8/layout/radial5"/>
    <dgm:cxn modelId="{68C78722-4205-4977-98AB-A30CAD83146E}" type="presOf" srcId="{BA4F9BA4-D6B5-4439-AA18-E64505ED63F5}" destId="{749C827F-C2FD-4A07-BE51-37216EBAB3D0}" srcOrd="1" destOrd="0" presId="urn:microsoft.com/office/officeart/2005/8/layout/radial5"/>
    <dgm:cxn modelId="{32668EAA-B86E-4470-B849-9975D000BFFA}" type="presOf" srcId="{089987B7-81B6-4BBD-9BF9-D74AD9F932C4}" destId="{A8006FB7-1D33-4312-A890-1D13DBD90A2A}" srcOrd="0" destOrd="0" presId="urn:microsoft.com/office/officeart/2005/8/layout/radial5"/>
    <dgm:cxn modelId="{89B896D7-3BB9-4AD4-92F4-B7E151F9CD2B}" type="presOf" srcId="{65AD0AAB-55A6-4858-83A2-EE48A5398162}" destId="{C0250AB2-A3D0-4ED9-B15D-363113A64C8D}" srcOrd="0" destOrd="0" presId="urn:microsoft.com/office/officeart/2005/8/layout/radial5"/>
    <dgm:cxn modelId="{5ADFCD94-0127-4CC4-A08F-52A18DC4A30F}" srcId="{65C61DA8-941F-4D90-A093-AE15C5105C33}" destId="{CC7F1758-6C43-4A8B-BE3A-F9616B39AE9A}" srcOrd="1" destOrd="0" parTransId="{86512DA0-5181-479F-9C6B-E91CEFEED6EC}" sibTransId="{15B64573-36D6-43A7-8531-F5FE15CF2C1F}"/>
    <dgm:cxn modelId="{76CD68BD-453F-4450-ADDA-07BFFEF9507A}" type="presOf" srcId="{65C61DA8-941F-4D90-A093-AE15C5105C33}" destId="{E0506881-D227-436E-977D-D0CC22F13ED6}" srcOrd="0" destOrd="0" presId="urn:microsoft.com/office/officeart/2005/8/layout/radial5"/>
    <dgm:cxn modelId="{75736960-2562-413C-A85B-AEE5CB5295FB}" type="presOf" srcId="{BA4F9BA4-D6B5-4439-AA18-E64505ED63F5}" destId="{669B2CA5-E776-4B85-BC2E-1973540EA314}" srcOrd="0" destOrd="0" presId="urn:microsoft.com/office/officeart/2005/8/layout/radial5"/>
    <dgm:cxn modelId="{3C17FBD9-5BB1-4983-BBC5-B972DCAAA009}" srcId="{65C61DA8-941F-4D90-A093-AE15C5105C33}" destId="{BDA1067E-0EFC-4DAB-9B84-C5BCC674923B}" srcOrd="4" destOrd="0" parTransId="{F2BB50E4-4C1F-41EA-BDC5-E78FF5938507}" sibTransId="{2B08C955-B0B0-471F-91F5-F4A3CAE94668}"/>
    <dgm:cxn modelId="{75733300-0E3F-41CA-95BC-99253D8E3A44}" srcId="{65C61DA8-941F-4D90-A093-AE15C5105C33}" destId="{AC424342-B33B-4AF2-8E5D-C268C21D5F20}" srcOrd="5" destOrd="0" parTransId="{089987B7-81B6-4BBD-9BF9-D74AD9F932C4}" sibTransId="{EAB4D939-2D51-428D-942E-9D5F1F1B9F72}"/>
    <dgm:cxn modelId="{71D8C2BA-8E8F-42AA-8246-F6DD36F2180C}" type="presOf" srcId="{089987B7-81B6-4BBD-9BF9-D74AD9F932C4}" destId="{B9A4C01E-15CA-4487-A745-B4A9E555A694}" srcOrd="1" destOrd="0" presId="urn:microsoft.com/office/officeart/2005/8/layout/radial5"/>
    <dgm:cxn modelId="{75F19ED0-12E0-4C76-A71A-A0F5A1AD75E8}" type="presOf" srcId="{385B074F-310B-4397-896D-0CF20BC274DA}" destId="{732A037E-5612-4FA4-B448-08543FEA6DF3}" srcOrd="1" destOrd="0" presId="urn:microsoft.com/office/officeart/2005/8/layout/radial5"/>
    <dgm:cxn modelId="{FFF60229-C4E6-4BDE-AA63-57413EEAD727}" type="presOf" srcId="{86512DA0-5181-479F-9C6B-E91CEFEED6EC}" destId="{F9DCF2DC-9928-4FDF-9311-B814A384BBB4}" srcOrd="0" destOrd="0" presId="urn:microsoft.com/office/officeart/2005/8/layout/radial5"/>
    <dgm:cxn modelId="{837F5C5C-E3BA-46C1-B48C-37B0AD01A188}" type="presOf" srcId="{F2BB50E4-4C1F-41EA-BDC5-E78FF5938507}" destId="{C04EC9B9-D8CE-45CC-9DEF-C3D99C4D8068}" srcOrd="1" destOrd="0" presId="urn:microsoft.com/office/officeart/2005/8/layout/radial5"/>
    <dgm:cxn modelId="{F40FBF88-CF6B-494F-97BD-932991275A6B}" type="presOf" srcId="{342E4953-E046-45B0-81FA-AE0E4976F572}" destId="{1C73DD35-FFD1-4E30-AC6F-3899BB8256AC}" srcOrd="1" destOrd="0" presId="urn:microsoft.com/office/officeart/2005/8/layout/radial5"/>
    <dgm:cxn modelId="{2F3119E9-DCB1-4B5C-A2D3-3C4FD660D70B}" type="presOf" srcId="{F2BB50E4-4C1F-41EA-BDC5-E78FF5938507}" destId="{54947620-1382-4427-9BE4-5A366DBC62A4}" srcOrd="0" destOrd="0" presId="urn:microsoft.com/office/officeart/2005/8/layout/radial5"/>
    <dgm:cxn modelId="{4AEE341B-AF39-4F13-A4AB-D77EE73053DE}" srcId="{65C61DA8-941F-4D90-A093-AE15C5105C33}" destId="{6CE5092A-C102-409C-9087-243588185098}" srcOrd="2" destOrd="0" parTransId="{342E4953-E046-45B0-81FA-AE0E4976F572}" sibTransId="{502620E4-790A-4E53-8FE8-90A7C2495C42}"/>
    <dgm:cxn modelId="{5D139802-D338-4358-A94C-BF0C3170DE35}" type="presOf" srcId="{385B074F-310B-4397-896D-0CF20BC274DA}" destId="{2753E8D3-1271-4D65-AA65-BDC11F496129}" srcOrd="0" destOrd="0" presId="urn:microsoft.com/office/officeart/2005/8/layout/radial5"/>
    <dgm:cxn modelId="{556BA4BB-A935-448A-B06F-FD3776ECBF74}" type="presOf" srcId="{86512DA0-5181-479F-9C6B-E91CEFEED6EC}" destId="{CCCBFC5A-09E1-4A18-A4B8-C7B4863DB1D6}" srcOrd="1" destOrd="0" presId="urn:microsoft.com/office/officeart/2005/8/layout/radial5"/>
    <dgm:cxn modelId="{22D2002B-839D-4AD1-954D-E190FBC07CFC}" srcId="{275FA918-BEEF-4881-9D23-ED4C8E879298}" destId="{65C61DA8-941F-4D90-A093-AE15C5105C33}" srcOrd="0" destOrd="0" parTransId="{953DA935-DD81-4447-A764-E2C11B9266A6}" sibTransId="{DDFA78B8-121B-4A99-AF61-9321936A9BE0}"/>
    <dgm:cxn modelId="{EBF20C5B-1BAF-463C-898B-B43D23B48FBF}" type="presOf" srcId="{6CE5092A-C102-409C-9087-243588185098}" destId="{2CEB9E76-351D-44D1-9778-055F634DB4AA}" srcOrd="0" destOrd="0" presId="urn:microsoft.com/office/officeart/2005/8/layout/radial5"/>
    <dgm:cxn modelId="{6B2E798B-74C4-4E1E-8CB4-D8CE86B6B528}" type="presOf" srcId="{EEB6B097-65F8-48EE-998B-F008F5EEE912}" destId="{A0186917-2B49-43D3-ACEA-1D0C690EDC9C}" srcOrd="0" destOrd="0" presId="urn:microsoft.com/office/officeart/2005/8/layout/radial5"/>
    <dgm:cxn modelId="{A4407E34-FDC3-436E-B0E1-BC4FAE816686}" srcId="{65C61DA8-941F-4D90-A093-AE15C5105C33}" destId="{37057D2C-A3E5-4603-8C67-ABEC1EF24A52}" srcOrd="0" destOrd="0" parTransId="{BA4F9BA4-D6B5-4439-AA18-E64505ED63F5}" sibTransId="{A42CBD31-AC93-4765-B40B-96E67DF4B5BE}"/>
    <dgm:cxn modelId="{EE025BBF-A203-4A8A-AA7E-25D2B487B78F}" type="presOf" srcId="{275FA918-BEEF-4881-9D23-ED4C8E879298}" destId="{9931560E-40EE-403B-BC95-6B5DFE889A19}" srcOrd="0" destOrd="0" presId="urn:microsoft.com/office/officeart/2005/8/layout/radial5"/>
    <dgm:cxn modelId="{165FC8E7-3B33-4DD6-8A01-753E1E58A909}" type="presOf" srcId="{AC424342-B33B-4AF2-8E5D-C268C21D5F20}" destId="{C898C470-56CE-479E-B3B4-6D6C0382001A}" srcOrd="0" destOrd="0" presId="urn:microsoft.com/office/officeart/2005/8/layout/radial5"/>
    <dgm:cxn modelId="{5034E720-EBFA-4C97-B6C0-B9BBA0568C38}" srcId="{65C61DA8-941F-4D90-A093-AE15C5105C33}" destId="{65AD0AAB-55A6-4858-83A2-EE48A5398162}" srcOrd="6" destOrd="0" parTransId="{FDAE6554-272E-4105-89A6-ED1932DEE24D}" sibTransId="{F19E836A-C79F-4EEC-8786-F3422EA392D3}"/>
    <dgm:cxn modelId="{482AE4F3-F949-4CF6-8EDF-B620992BBBC7}" type="presOf" srcId="{FDAE6554-272E-4105-89A6-ED1932DEE24D}" destId="{79261E69-E2F1-4672-8985-E3080455A59A}" srcOrd="0" destOrd="0" presId="urn:microsoft.com/office/officeart/2005/8/layout/radial5"/>
    <dgm:cxn modelId="{3ADABE7C-FB08-44E1-B87F-C7C361C97A55}" type="presOf" srcId="{342E4953-E046-45B0-81FA-AE0E4976F572}" destId="{FCB56478-DC26-4930-A58D-C5B127156E86}" srcOrd="0" destOrd="0" presId="urn:microsoft.com/office/officeart/2005/8/layout/radial5"/>
    <dgm:cxn modelId="{361BA1BE-5E86-4C1E-901B-D11C61CA7C6A}" type="presOf" srcId="{BDA1067E-0EFC-4DAB-9B84-C5BCC674923B}" destId="{7FC44780-6165-4003-8738-4462A770A07E}" srcOrd="0" destOrd="0" presId="urn:microsoft.com/office/officeart/2005/8/layout/radial5"/>
    <dgm:cxn modelId="{9F1628A9-839A-481A-A0E4-76C66B3FD6AC}" type="presOf" srcId="{37057D2C-A3E5-4603-8C67-ABEC1EF24A52}" destId="{2FF4E546-3040-456E-9A4E-F8C0C0C139F9}" srcOrd="0" destOrd="0" presId="urn:microsoft.com/office/officeart/2005/8/layout/radial5"/>
    <dgm:cxn modelId="{CDA4E697-9762-4023-8A77-3FEB38BB12B5}" type="presParOf" srcId="{9931560E-40EE-403B-BC95-6B5DFE889A19}" destId="{E0506881-D227-436E-977D-D0CC22F13ED6}" srcOrd="0" destOrd="0" presId="urn:microsoft.com/office/officeart/2005/8/layout/radial5"/>
    <dgm:cxn modelId="{C981B8BF-E22E-443A-BFC0-F3BF04DDA60F}" type="presParOf" srcId="{9931560E-40EE-403B-BC95-6B5DFE889A19}" destId="{669B2CA5-E776-4B85-BC2E-1973540EA314}" srcOrd="1" destOrd="0" presId="urn:microsoft.com/office/officeart/2005/8/layout/radial5"/>
    <dgm:cxn modelId="{02A0B4B3-C57F-401E-AAEA-1D00E8B7B093}" type="presParOf" srcId="{669B2CA5-E776-4B85-BC2E-1973540EA314}" destId="{749C827F-C2FD-4A07-BE51-37216EBAB3D0}" srcOrd="0" destOrd="0" presId="urn:microsoft.com/office/officeart/2005/8/layout/radial5"/>
    <dgm:cxn modelId="{18C93786-4894-4DD9-AA52-FC3DCE5441EA}" type="presParOf" srcId="{9931560E-40EE-403B-BC95-6B5DFE889A19}" destId="{2FF4E546-3040-456E-9A4E-F8C0C0C139F9}" srcOrd="2" destOrd="0" presId="urn:microsoft.com/office/officeart/2005/8/layout/radial5"/>
    <dgm:cxn modelId="{34F71E17-6B32-4FFA-89FF-E8270ACB5403}" type="presParOf" srcId="{9931560E-40EE-403B-BC95-6B5DFE889A19}" destId="{F9DCF2DC-9928-4FDF-9311-B814A384BBB4}" srcOrd="3" destOrd="0" presId="urn:microsoft.com/office/officeart/2005/8/layout/radial5"/>
    <dgm:cxn modelId="{A2B4B36B-1172-4D08-9CBF-6B07990758FA}" type="presParOf" srcId="{F9DCF2DC-9928-4FDF-9311-B814A384BBB4}" destId="{CCCBFC5A-09E1-4A18-A4B8-C7B4863DB1D6}" srcOrd="0" destOrd="0" presId="urn:microsoft.com/office/officeart/2005/8/layout/radial5"/>
    <dgm:cxn modelId="{716C1A44-CAAD-44B2-9DB5-1E4B3ABDE7DE}" type="presParOf" srcId="{9931560E-40EE-403B-BC95-6B5DFE889A19}" destId="{F0FF2131-50BA-4BD6-8555-4E24BFE81B0B}" srcOrd="4" destOrd="0" presId="urn:microsoft.com/office/officeart/2005/8/layout/radial5"/>
    <dgm:cxn modelId="{5C8BDA0B-2324-439C-9D4E-8F76ADA49A81}" type="presParOf" srcId="{9931560E-40EE-403B-BC95-6B5DFE889A19}" destId="{FCB56478-DC26-4930-A58D-C5B127156E86}" srcOrd="5" destOrd="0" presId="urn:microsoft.com/office/officeart/2005/8/layout/radial5"/>
    <dgm:cxn modelId="{F0CC6AE3-5493-47FC-888B-FFD9ADD753FB}" type="presParOf" srcId="{FCB56478-DC26-4930-A58D-C5B127156E86}" destId="{1C73DD35-FFD1-4E30-AC6F-3899BB8256AC}" srcOrd="0" destOrd="0" presId="urn:microsoft.com/office/officeart/2005/8/layout/radial5"/>
    <dgm:cxn modelId="{3B243451-43DF-4270-92AF-E18A7D729360}" type="presParOf" srcId="{9931560E-40EE-403B-BC95-6B5DFE889A19}" destId="{2CEB9E76-351D-44D1-9778-055F634DB4AA}" srcOrd="6" destOrd="0" presId="urn:microsoft.com/office/officeart/2005/8/layout/radial5"/>
    <dgm:cxn modelId="{71BBE668-AEC8-4220-9CAE-8FD3FABC4B53}" type="presParOf" srcId="{9931560E-40EE-403B-BC95-6B5DFE889A19}" destId="{2753E8D3-1271-4D65-AA65-BDC11F496129}" srcOrd="7" destOrd="0" presId="urn:microsoft.com/office/officeart/2005/8/layout/radial5"/>
    <dgm:cxn modelId="{AB2433C5-70B0-42F7-A96B-6086A02F6D3B}" type="presParOf" srcId="{2753E8D3-1271-4D65-AA65-BDC11F496129}" destId="{732A037E-5612-4FA4-B448-08543FEA6DF3}" srcOrd="0" destOrd="0" presId="urn:microsoft.com/office/officeart/2005/8/layout/radial5"/>
    <dgm:cxn modelId="{91DBA179-0B35-420A-BCCE-869BCB95F6B8}" type="presParOf" srcId="{9931560E-40EE-403B-BC95-6B5DFE889A19}" destId="{A0186917-2B49-43D3-ACEA-1D0C690EDC9C}" srcOrd="8" destOrd="0" presId="urn:microsoft.com/office/officeart/2005/8/layout/radial5"/>
    <dgm:cxn modelId="{7103E784-888D-4127-8AB7-5C522204EEBC}" type="presParOf" srcId="{9931560E-40EE-403B-BC95-6B5DFE889A19}" destId="{54947620-1382-4427-9BE4-5A366DBC62A4}" srcOrd="9" destOrd="0" presId="urn:microsoft.com/office/officeart/2005/8/layout/radial5"/>
    <dgm:cxn modelId="{40A4A84B-B968-43F6-A413-9330E9B88694}" type="presParOf" srcId="{54947620-1382-4427-9BE4-5A366DBC62A4}" destId="{C04EC9B9-D8CE-45CC-9DEF-C3D99C4D8068}" srcOrd="0" destOrd="0" presId="urn:microsoft.com/office/officeart/2005/8/layout/radial5"/>
    <dgm:cxn modelId="{EECBEC08-F428-4F9E-9836-897C678BDBAD}" type="presParOf" srcId="{9931560E-40EE-403B-BC95-6B5DFE889A19}" destId="{7FC44780-6165-4003-8738-4462A770A07E}" srcOrd="10" destOrd="0" presId="urn:microsoft.com/office/officeart/2005/8/layout/radial5"/>
    <dgm:cxn modelId="{7FED5C38-E468-422D-82E0-B54A5001BF09}" type="presParOf" srcId="{9931560E-40EE-403B-BC95-6B5DFE889A19}" destId="{A8006FB7-1D33-4312-A890-1D13DBD90A2A}" srcOrd="11" destOrd="0" presId="urn:microsoft.com/office/officeart/2005/8/layout/radial5"/>
    <dgm:cxn modelId="{BA1086AB-298D-48F3-B4E2-6A431F301518}" type="presParOf" srcId="{A8006FB7-1D33-4312-A890-1D13DBD90A2A}" destId="{B9A4C01E-15CA-4487-A745-B4A9E555A694}" srcOrd="0" destOrd="0" presId="urn:microsoft.com/office/officeart/2005/8/layout/radial5"/>
    <dgm:cxn modelId="{4EF9CA09-1324-4A42-A705-886AA77A6157}" type="presParOf" srcId="{9931560E-40EE-403B-BC95-6B5DFE889A19}" destId="{C898C470-56CE-479E-B3B4-6D6C0382001A}" srcOrd="12" destOrd="0" presId="urn:microsoft.com/office/officeart/2005/8/layout/radial5"/>
    <dgm:cxn modelId="{D1F1D5A9-DDEA-4993-92E0-F21B9C64775E}" type="presParOf" srcId="{9931560E-40EE-403B-BC95-6B5DFE889A19}" destId="{79261E69-E2F1-4672-8985-E3080455A59A}" srcOrd="13" destOrd="0" presId="urn:microsoft.com/office/officeart/2005/8/layout/radial5"/>
    <dgm:cxn modelId="{687AFC00-06D7-493A-A5F1-40C7190C757B}" type="presParOf" srcId="{79261E69-E2F1-4672-8985-E3080455A59A}" destId="{BA93E8FD-4FA3-41CE-9B0B-6F990C64A86D}" srcOrd="0" destOrd="0" presId="urn:microsoft.com/office/officeart/2005/8/layout/radial5"/>
    <dgm:cxn modelId="{F000FBEB-6A92-46A5-8BDF-695686B0A42F}" type="presParOf" srcId="{9931560E-40EE-403B-BC95-6B5DFE889A19}" destId="{C0250AB2-A3D0-4ED9-B15D-363113A64C8D}" srcOrd="14" destOrd="0" presId="urn:microsoft.com/office/officeart/2005/8/layout/radial5"/>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9440698-0BEF-4A91-8EBA-7B63FCA9C379}" type="doc">
      <dgm:prSet loTypeId="urn:microsoft.com/office/officeart/2008/layout/VerticalCurvedList" loCatId="list" qsTypeId="urn:microsoft.com/office/officeart/2005/8/quickstyle/simple1" qsCatId="simple" csTypeId="urn:microsoft.com/office/officeart/2005/8/colors/colorful2" csCatId="colorful" phldr="1"/>
      <dgm:spPr/>
      <dgm:t>
        <a:bodyPr/>
        <a:lstStyle/>
        <a:p>
          <a:endParaRPr lang="tr-TR"/>
        </a:p>
      </dgm:t>
    </dgm:pt>
    <dgm:pt modelId="{16DB06BC-07CA-4D8B-ACE3-8CF6260536FC}">
      <dgm:prSet phldrT="[Metin]"/>
      <dgm:spPr/>
      <dgm:t>
        <a:bodyPr/>
        <a:lstStyle/>
        <a:p>
          <a:r>
            <a:rPr lang="tr-TR" dirty="0" smtClean="0"/>
            <a:t>Oy pusulalarında tercih ettiği kısmın dışına taşırmadan mührünü basması, başka hiç bir yere imza, işaret koymaması, oy pusulasını düzgün bir şekilde katlayıp zarfa koyup yapıştırması,</a:t>
          </a:r>
          <a:endParaRPr lang="tr-TR" dirty="0"/>
        </a:p>
      </dgm:t>
    </dgm:pt>
    <dgm:pt modelId="{CD6C2DD0-3028-4A2A-96FD-8E514C7A056B}" type="parTrans" cxnId="{633D4EA3-A41F-4602-BCC0-30EA55BEC0C6}">
      <dgm:prSet/>
      <dgm:spPr/>
      <dgm:t>
        <a:bodyPr/>
        <a:lstStyle/>
        <a:p>
          <a:endParaRPr lang="tr-TR"/>
        </a:p>
      </dgm:t>
    </dgm:pt>
    <dgm:pt modelId="{07EE9D6C-3187-4DCF-B139-856460438B8C}" type="sibTrans" cxnId="{633D4EA3-A41F-4602-BCC0-30EA55BEC0C6}">
      <dgm:prSet/>
      <dgm:spPr/>
      <dgm:t>
        <a:bodyPr/>
        <a:lstStyle/>
        <a:p>
          <a:endParaRPr lang="tr-TR"/>
        </a:p>
      </dgm:t>
    </dgm:pt>
    <dgm:pt modelId="{7A02176C-EA65-4682-B448-80382A64CF76}">
      <dgm:prSet/>
      <dgm:spPr/>
      <dgm:t>
        <a:bodyPr/>
        <a:lstStyle/>
        <a:p>
          <a:r>
            <a:rPr lang="tr-TR" dirty="0" smtClean="0"/>
            <a:t>Seçmenin; cep telefonu, fotoğraf veya film makinesi vb. ile kapalı oy verme yerine girmesinin yasak olduğu ve cezasının bulunduğu, bu tür cihazlar varsa oy verme işlemi bittikten sonra iade edilmek üzere bırakılması gerektiği, </a:t>
          </a:r>
          <a:endParaRPr lang="tr-TR" dirty="0"/>
        </a:p>
      </dgm:t>
    </dgm:pt>
    <dgm:pt modelId="{9CDD9276-5B63-49E9-9600-96B3D2EF0E3D}" type="parTrans" cxnId="{60F1E040-9AFA-4645-9B50-0AD0AAE95CE3}">
      <dgm:prSet/>
      <dgm:spPr/>
      <dgm:t>
        <a:bodyPr/>
        <a:lstStyle/>
        <a:p>
          <a:endParaRPr lang="tr-TR"/>
        </a:p>
      </dgm:t>
    </dgm:pt>
    <dgm:pt modelId="{B52E5EB2-DC1A-42B6-8C58-DE675C5A33C3}" type="sibTrans" cxnId="{60F1E040-9AFA-4645-9B50-0AD0AAE95CE3}">
      <dgm:prSet/>
      <dgm:spPr/>
      <dgm:t>
        <a:bodyPr/>
        <a:lstStyle/>
        <a:p>
          <a:endParaRPr lang="tr-TR"/>
        </a:p>
      </dgm:t>
    </dgm:pt>
    <dgm:pt modelId="{F9C16CF7-7000-41A9-916A-232A6AC1849D}">
      <dgm:prSet/>
      <dgm:spPr/>
      <dgm:t>
        <a:bodyPr/>
        <a:lstStyle/>
        <a:p>
          <a:r>
            <a:rPr lang="tr-TR" dirty="0" smtClean="0"/>
            <a:t>Birleşik oy pusulalarından başka, zarfa hiçbir şey koymaması, aksi halde kullandığı oyun geçersiz olacağı,</a:t>
          </a:r>
          <a:endParaRPr lang="tr-TR" dirty="0"/>
        </a:p>
      </dgm:t>
    </dgm:pt>
    <dgm:pt modelId="{352DB622-EE31-41C6-9507-C8A96ADDCDD7}" type="parTrans" cxnId="{871C4773-FAEA-4720-B028-4655E5F02A01}">
      <dgm:prSet/>
      <dgm:spPr/>
      <dgm:t>
        <a:bodyPr/>
        <a:lstStyle/>
        <a:p>
          <a:endParaRPr lang="tr-TR"/>
        </a:p>
      </dgm:t>
    </dgm:pt>
    <dgm:pt modelId="{BFE7C1D0-3897-455C-907C-13F7AE8F4614}" type="sibTrans" cxnId="{871C4773-FAEA-4720-B028-4655E5F02A01}">
      <dgm:prSet/>
      <dgm:spPr/>
      <dgm:t>
        <a:bodyPr/>
        <a:lstStyle/>
        <a:p>
          <a:endParaRPr lang="tr-TR"/>
        </a:p>
      </dgm:t>
    </dgm:pt>
    <dgm:pt modelId="{DE9579B9-EA59-4679-8FDD-745DDAB6EE6B}">
      <dgm:prSet/>
      <dgm:spPr/>
      <dgm:t>
        <a:bodyPr/>
        <a:lstStyle/>
        <a:p>
          <a:r>
            <a:rPr lang="tr-TR" dirty="0" smtClean="0"/>
            <a:t>Seçmene birleşik oy pusulaları verildikten sonra hata veya başka bir neden ileri sürülerek yeni bir birleşik oy pusulası verilemeyeceği,</a:t>
          </a:r>
          <a:endParaRPr lang="tr-TR" dirty="0"/>
        </a:p>
      </dgm:t>
    </dgm:pt>
    <dgm:pt modelId="{68BB57FE-5AE6-4EA4-9C42-4A0017F7324E}" type="parTrans" cxnId="{32B713BC-E70E-4777-B0FF-9D3B11A880DB}">
      <dgm:prSet/>
      <dgm:spPr/>
      <dgm:t>
        <a:bodyPr/>
        <a:lstStyle/>
        <a:p>
          <a:endParaRPr lang="tr-TR"/>
        </a:p>
      </dgm:t>
    </dgm:pt>
    <dgm:pt modelId="{1B10B69C-4BE0-4022-BBB0-9C5D7B0E5F2B}" type="sibTrans" cxnId="{32B713BC-E70E-4777-B0FF-9D3B11A880DB}">
      <dgm:prSet/>
      <dgm:spPr/>
      <dgm:t>
        <a:bodyPr/>
        <a:lstStyle/>
        <a:p>
          <a:endParaRPr lang="tr-TR"/>
        </a:p>
      </dgm:t>
    </dgm:pt>
    <dgm:pt modelId="{DD118413-CE0D-4D58-A035-23F592CCC595}">
      <dgm:prSet/>
      <dgm:spPr/>
      <dgm:t>
        <a:bodyPr/>
        <a:lstStyle/>
        <a:p>
          <a:r>
            <a:rPr lang="tr-TR" dirty="0" smtClean="0"/>
            <a:t>Cumhurbaşkanı ve milletvekili seçimi oy pusulalarının aynı zarfa konulacağı.</a:t>
          </a:r>
          <a:endParaRPr lang="tr-TR" dirty="0"/>
        </a:p>
      </dgm:t>
    </dgm:pt>
    <dgm:pt modelId="{B91B50DE-DA3F-48AB-BDA5-22E3FF037E83}" type="parTrans" cxnId="{5670684F-314C-4843-8926-F03B02790CCF}">
      <dgm:prSet/>
      <dgm:spPr/>
      <dgm:t>
        <a:bodyPr/>
        <a:lstStyle/>
        <a:p>
          <a:endParaRPr lang="tr-TR"/>
        </a:p>
      </dgm:t>
    </dgm:pt>
    <dgm:pt modelId="{B9CBD57F-12FD-4CB0-AD15-1493B0A33174}" type="sibTrans" cxnId="{5670684F-314C-4843-8926-F03B02790CCF}">
      <dgm:prSet/>
      <dgm:spPr/>
      <dgm:t>
        <a:bodyPr/>
        <a:lstStyle/>
        <a:p>
          <a:endParaRPr lang="tr-TR"/>
        </a:p>
      </dgm:t>
    </dgm:pt>
    <dgm:pt modelId="{625B03E1-C148-4BAE-B57D-D80E5041FD5B}" type="pres">
      <dgm:prSet presAssocID="{19440698-0BEF-4A91-8EBA-7B63FCA9C379}" presName="Name0" presStyleCnt="0">
        <dgm:presLayoutVars>
          <dgm:chMax val="7"/>
          <dgm:chPref val="7"/>
          <dgm:dir/>
        </dgm:presLayoutVars>
      </dgm:prSet>
      <dgm:spPr/>
      <dgm:t>
        <a:bodyPr/>
        <a:lstStyle/>
        <a:p>
          <a:endParaRPr lang="tr-TR"/>
        </a:p>
      </dgm:t>
    </dgm:pt>
    <dgm:pt modelId="{E33C9959-4BE3-414B-AE01-699CD2B3B4DA}" type="pres">
      <dgm:prSet presAssocID="{19440698-0BEF-4A91-8EBA-7B63FCA9C379}" presName="Name1" presStyleCnt="0"/>
      <dgm:spPr/>
    </dgm:pt>
    <dgm:pt modelId="{24BF7908-FFA3-4E71-B8B9-72569AFCD7CF}" type="pres">
      <dgm:prSet presAssocID="{19440698-0BEF-4A91-8EBA-7B63FCA9C379}" presName="cycle" presStyleCnt="0"/>
      <dgm:spPr/>
    </dgm:pt>
    <dgm:pt modelId="{3CD6A78F-E6B1-4A9A-AE8C-9A661E913AD6}" type="pres">
      <dgm:prSet presAssocID="{19440698-0BEF-4A91-8EBA-7B63FCA9C379}" presName="srcNode" presStyleLbl="node1" presStyleIdx="0" presStyleCnt="5"/>
      <dgm:spPr/>
    </dgm:pt>
    <dgm:pt modelId="{26FAA1E0-8395-43EB-9933-55C942FC5392}" type="pres">
      <dgm:prSet presAssocID="{19440698-0BEF-4A91-8EBA-7B63FCA9C379}" presName="conn" presStyleLbl="parChTrans1D2" presStyleIdx="0" presStyleCnt="1"/>
      <dgm:spPr/>
      <dgm:t>
        <a:bodyPr/>
        <a:lstStyle/>
        <a:p>
          <a:endParaRPr lang="tr-TR"/>
        </a:p>
      </dgm:t>
    </dgm:pt>
    <dgm:pt modelId="{5E337A5F-A51E-4EE6-9E14-E054CF0E603F}" type="pres">
      <dgm:prSet presAssocID="{19440698-0BEF-4A91-8EBA-7B63FCA9C379}" presName="extraNode" presStyleLbl="node1" presStyleIdx="0" presStyleCnt="5"/>
      <dgm:spPr/>
    </dgm:pt>
    <dgm:pt modelId="{FBB8BDA9-BA52-4E7F-AE4C-A86AC518DF2D}" type="pres">
      <dgm:prSet presAssocID="{19440698-0BEF-4A91-8EBA-7B63FCA9C379}" presName="dstNode" presStyleLbl="node1" presStyleIdx="0" presStyleCnt="5"/>
      <dgm:spPr/>
    </dgm:pt>
    <dgm:pt modelId="{F920C7E4-2681-4115-836B-4E3910BA7814}" type="pres">
      <dgm:prSet presAssocID="{16DB06BC-07CA-4D8B-ACE3-8CF6260536FC}" presName="text_1" presStyleLbl="node1" presStyleIdx="0" presStyleCnt="5">
        <dgm:presLayoutVars>
          <dgm:bulletEnabled val="1"/>
        </dgm:presLayoutVars>
      </dgm:prSet>
      <dgm:spPr/>
      <dgm:t>
        <a:bodyPr/>
        <a:lstStyle/>
        <a:p>
          <a:endParaRPr lang="tr-TR"/>
        </a:p>
      </dgm:t>
    </dgm:pt>
    <dgm:pt modelId="{9B41B1A5-EE60-4892-A8BE-8F0A3ECAE1AA}" type="pres">
      <dgm:prSet presAssocID="{16DB06BC-07CA-4D8B-ACE3-8CF6260536FC}" presName="accent_1" presStyleCnt="0"/>
      <dgm:spPr/>
    </dgm:pt>
    <dgm:pt modelId="{C174BA87-69E8-4030-8E7E-EE9EE8D99A3B}" type="pres">
      <dgm:prSet presAssocID="{16DB06BC-07CA-4D8B-ACE3-8CF6260536FC}" presName="accentRepeatNode" presStyleLbl="solidFgAcc1" presStyleIdx="0" presStyleCnt="5"/>
      <dgm:spPr/>
    </dgm:pt>
    <dgm:pt modelId="{88A39CEF-3C22-45F4-BCBD-1F73393D479B}" type="pres">
      <dgm:prSet presAssocID="{7A02176C-EA65-4682-B448-80382A64CF76}" presName="text_2" presStyleLbl="node1" presStyleIdx="1" presStyleCnt="5">
        <dgm:presLayoutVars>
          <dgm:bulletEnabled val="1"/>
        </dgm:presLayoutVars>
      </dgm:prSet>
      <dgm:spPr/>
      <dgm:t>
        <a:bodyPr/>
        <a:lstStyle/>
        <a:p>
          <a:endParaRPr lang="tr-TR"/>
        </a:p>
      </dgm:t>
    </dgm:pt>
    <dgm:pt modelId="{74728467-29F3-42FA-9F01-11A4FC7297CF}" type="pres">
      <dgm:prSet presAssocID="{7A02176C-EA65-4682-B448-80382A64CF76}" presName="accent_2" presStyleCnt="0"/>
      <dgm:spPr/>
    </dgm:pt>
    <dgm:pt modelId="{54653E12-31C3-4162-B268-4ACBE4D65913}" type="pres">
      <dgm:prSet presAssocID="{7A02176C-EA65-4682-B448-80382A64CF76}" presName="accentRepeatNode" presStyleLbl="solidFgAcc1" presStyleIdx="1" presStyleCnt="5"/>
      <dgm:spPr/>
    </dgm:pt>
    <dgm:pt modelId="{0F2425A5-DCF7-4097-AD3C-117CDC0C71CF}" type="pres">
      <dgm:prSet presAssocID="{F9C16CF7-7000-41A9-916A-232A6AC1849D}" presName="text_3" presStyleLbl="node1" presStyleIdx="2" presStyleCnt="5">
        <dgm:presLayoutVars>
          <dgm:bulletEnabled val="1"/>
        </dgm:presLayoutVars>
      </dgm:prSet>
      <dgm:spPr/>
      <dgm:t>
        <a:bodyPr/>
        <a:lstStyle/>
        <a:p>
          <a:endParaRPr lang="tr-TR"/>
        </a:p>
      </dgm:t>
    </dgm:pt>
    <dgm:pt modelId="{CA4A3488-FCD9-462C-8C7E-ACAA7BE5D4BD}" type="pres">
      <dgm:prSet presAssocID="{F9C16CF7-7000-41A9-916A-232A6AC1849D}" presName="accent_3" presStyleCnt="0"/>
      <dgm:spPr/>
    </dgm:pt>
    <dgm:pt modelId="{D6C8A306-1D18-430D-A234-DB783ED4F3F0}" type="pres">
      <dgm:prSet presAssocID="{F9C16CF7-7000-41A9-916A-232A6AC1849D}" presName="accentRepeatNode" presStyleLbl="solidFgAcc1" presStyleIdx="2" presStyleCnt="5"/>
      <dgm:spPr/>
    </dgm:pt>
    <dgm:pt modelId="{8F0652D5-5B37-41DA-86AD-335594F77B4D}" type="pres">
      <dgm:prSet presAssocID="{DE9579B9-EA59-4679-8FDD-745DDAB6EE6B}" presName="text_4" presStyleLbl="node1" presStyleIdx="3" presStyleCnt="5">
        <dgm:presLayoutVars>
          <dgm:bulletEnabled val="1"/>
        </dgm:presLayoutVars>
      </dgm:prSet>
      <dgm:spPr/>
      <dgm:t>
        <a:bodyPr/>
        <a:lstStyle/>
        <a:p>
          <a:endParaRPr lang="tr-TR"/>
        </a:p>
      </dgm:t>
    </dgm:pt>
    <dgm:pt modelId="{A01BEA87-9C8E-423C-BD36-E09657E10529}" type="pres">
      <dgm:prSet presAssocID="{DE9579B9-EA59-4679-8FDD-745DDAB6EE6B}" presName="accent_4" presStyleCnt="0"/>
      <dgm:spPr/>
    </dgm:pt>
    <dgm:pt modelId="{38C254E5-CD0A-46B2-BA1F-806727C0AFCC}" type="pres">
      <dgm:prSet presAssocID="{DE9579B9-EA59-4679-8FDD-745DDAB6EE6B}" presName="accentRepeatNode" presStyleLbl="solidFgAcc1" presStyleIdx="3" presStyleCnt="5"/>
      <dgm:spPr/>
    </dgm:pt>
    <dgm:pt modelId="{4C651112-9AA6-4A7B-AD70-217A6DBD1BAD}" type="pres">
      <dgm:prSet presAssocID="{DD118413-CE0D-4D58-A035-23F592CCC595}" presName="text_5" presStyleLbl="node1" presStyleIdx="4" presStyleCnt="5">
        <dgm:presLayoutVars>
          <dgm:bulletEnabled val="1"/>
        </dgm:presLayoutVars>
      </dgm:prSet>
      <dgm:spPr/>
      <dgm:t>
        <a:bodyPr/>
        <a:lstStyle/>
        <a:p>
          <a:endParaRPr lang="tr-TR"/>
        </a:p>
      </dgm:t>
    </dgm:pt>
    <dgm:pt modelId="{02474808-8030-4257-A497-2BF7AF89FE67}" type="pres">
      <dgm:prSet presAssocID="{DD118413-CE0D-4D58-A035-23F592CCC595}" presName="accent_5" presStyleCnt="0"/>
      <dgm:spPr/>
    </dgm:pt>
    <dgm:pt modelId="{28802BF9-B350-4F27-9D25-4F377D2D9A23}" type="pres">
      <dgm:prSet presAssocID="{DD118413-CE0D-4D58-A035-23F592CCC595}" presName="accentRepeatNode" presStyleLbl="solidFgAcc1" presStyleIdx="4" presStyleCnt="5"/>
      <dgm:spPr/>
    </dgm:pt>
  </dgm:ptLst>
  <dgm:cxnLst>
    <dgm:cxn modelId="{5670684F-314C-4843-8926-F03B02790CCF}" srcId="{19440698-0BEF-4A91-8EBA-7B63FCA9C379}" destId="{DD118413-CE0D-4D58-A035-23F592CCC595}" srcOrd="4" destOrd="0" parTransId="{B91B50DE-DA3F-48AB-BDA5-22E3FF037E83}" sibTransId="{B9CBD57F-12FD-4CB0-AD15-1493B0A33174}"/>
    <dgm:cxn modelId="{16B17107-FAF0-41CB-A89D-8C577B4BE2BF}" type="presOf" srcId="{DE9579B9-EA59-4679-8FDD-745DDAB6EE6B}" destId="{8F0652D5-5B37-41DA-86AD-335594F77B4D}" srcOrd="0" destOrd="0" presId="urn:microsoft.com/office/officeart/2008/layout/VerticalCurvedList"/>
    <dgm:cxn modelId="{32B713BC-E70E-4777-B0FF-9D3B11A880DB}" srcId="{19440698-0BEF-4A91-8EBA-7B63FCA9C379}" destId="{DE9579B9-EA59-4679-8FDD-745DDAB6EE6B}" srcOrd="3" destOrd="0" parTransId="{68BB57FE-5AE6-4EA4-9C42-4A0017F7324E}" sibTransId="{1B10B69C-4BE0-4022-BBB0-9C5D7B0E5F2B}"/>
    <dgm:cxn modelId="{871C4773-FAEA-4720-B028-4655E5F02A01}" srcId="{19440698-0BEF-4A91-8EBA-7B63FCA9C379}" destId="{F9C16CF7-7000-41A9-916A-232A6AC1849D}" srcOrd="2" destOrd="0" parTransId="{352DB622-EE31-41C6-9507-C8A96ADDCDD7}" sibTransId="{BFE7C1D0-3897-455C-907C-13F7AE8F4614}"/>
    <dgm:cxn modelId="{58A2680C-EE38-464E-AF76-806540BCA7F1}" type="presOf" srcId="{7A02176C-EA65-4682-B448-80382A64CF76}" destId="{88A39CEF-3C22-45F4-BCBD-1F73393D479B}" srcOrd="0" destOrd="0" presId="urn:microsoft.com/office/officeart/2008/layout/VerticalCurvedList"/>
    <dgm:cxn modelId="{2368D7DD-12F1-4D27-82DF-391AFB35CA19}" type="presOf" srcId="{F9C16CF7-7000-41A9-916A-232A6AC1849D}" destId="{0F2425A5-DCF7-4097-AD3C-117CDC0C71CF}" srcOrd="0" destOrd="0" presId="urn:microsoft.com/office/officeart/2008/layout/VerticalCurvedList"/>
    <dgm:cxn modelId="{0D3254EF-A197-4B0E-A9CE-3D5490700866}" type="presOf" srcId="{19440698-0BEF-4A91-8EBA-7B63FCA9C379}" destId="{625B03E1-C148-4BAE-B57D-D80E5041FD5B}" srcOrd="0" destOrd="0" presId="urn:microsoft.com/office/officeart/2008/layout/VerticalCurvedList"/>
    <dgm:cxn modelId="{633D4EA3-A41F-4602-BCC0-30EA55BEC0C6}" srcId="{19440698-0BEF-4A91-8EBA-7B63FCA9C379}" destId="{16DB06BC-07CA-4D8B-ACE3-8CF6260536FC}" srcOrd="0" destOrd="0" parTransId="{CD6C2DD0-3028-4A2A-96FD-8E514C7A056B}" sibTransId="{07EE9D6C-3187-4DCF-B139-856460438B8C}"/>
    <dgm:cxn modelId="{60F1E040-9AFA-4645-9B50-0AD0AAE95CE3}" srcId="{19440698-0BEF-4A91-8EBA-7B63FCA9C379}" destId="{7A02176C-EA65-4682-B448-80382A64CF76}" srcOrd="1" destOrd="0" parTransId="{9CDD9276-5B63-49E9-9600-96B3D2EF0E3D}" sibTransId="{B52E5EB2-DC1A-42B6-8C58-DE675C5A33C3}"/>
    <dgm:cxn modelId="{43E130A1-B407-4C40-8646-ED185E87275B}" type="presOf" srcId="{16DB06BC-07CA-4D8B-ACE3-8CF6260536FC}" destId="{F920C7E4-2681-4115-836B-4E3910BA7814}" srcOrd="0" destOrd="0" presId="urn:microsoft.com/office/officeart/2008/layout/VerticalCurvedList"/>
    <dgm:cxn modelId="{FE594C75-8EE1-4B5B-B276-37270962E7B7}" type="presOf" srcId="{07EE9D6C-3187-4DCF-B139-856460438B8C}" destId="{26FAA1E0-8395-43EB-9933-55C942FC5392}" srcOrd="0" destOrd="0" presId="urn:microsoft.com/office/officeart/2008/layout/VerticalCurvedList"/>
    <dgm:cxn modelId="{CBD30737-AB43-472E-A129-B70A26AE24D9}" type="presOf" srcId="{DD118413-CE0D-4D58-A035-23F592CCC595}" destId="{4C651112-9AA6-4A7B-AD70-217A6DBD1BAD}" srcOrd="0" destOrd="0" presId="urn:microsoft.com/office/officeart/2008/layout/VerticalCurvedList"/>
    <dgm:cxn modelId="{78826D5E-6A95-4527-A3F1-C451F502D721}" type="presParOf" srcId="{625B03E1-C148-4BAE-B57D-D80E5041FD5B}" destId="{E33C9959-4BE3-414B-AE01-699CD2B3B4DA}" srcOrd="0" destOrd="0" presId="urn:microsoft.com/office/officeart/2008/layout/VerticalCurvedList"/>
    <dgm:cxn modelId="{A3897621-8923-46C3-A2A7-C5861606AFE6}" type="presParOf" srcId="{E33C9959-4BE3-414B-AE01-699CD2B3B4DA}" destId="{24BF7908-FFA3-4E71-B8B9-72569AFCD7CF}" srcOrd="0" destOrd="0" presId="urn:microsoft.com/office/officeart/2008/layout/VerticalCurvedList"/>
    <dgm:cxn modelId="{62ACE712-8102-4A10-B97C-EF0F548B06BE}" type="presParOf" srcId="{24BF7908-FFA3-4E71-B8B9-72569AFCD7CF}" destId="{3CD6A78F-E6B1-4A9A-AE8C-9A661E913AD6}" srcOrd="0" destOrd="0" presId="urn:microsoft.com/office/officeart/2008/layout/VerticalCurvedList"/>
    <dgm:cxn modelId="{E77C1F98-04C1-4651-ACEC-8A8C9B2BB967}" type="presParOf" srcId="{24BF7908-FFA3-4E71-B8B9-72569AFCD7CF}" destId="{26FAA1E0-8395-43EB-9933-55C942FC5392}" srcOrd="1" destOrd="0" presId="urn:microsoft.com/office/officeart/2008/layout/VerticalCurvedList"/>
    <dgm:cxn modelId="{8066D146-2FD1-44A6-A215-E1EF94A403C1}" type="presParOf" srcId="{24BF7908-FFA3-4E71-B8B9-72569AFCD7CF}" destId="{5E337A5F-A51E-4EE6-9E14-E054CF0E603F}" srcOrd="2" destOrd="0" presId="urn:microsoft.com/office/officeart/2008/layout/VerticalCurvedList"/>
    <dgm:cxn modelId="{DD66AA68-A2AB-4AD9-969A-08E1C1A8EE7E}" type="presParOf" srcId="{24BF7908-FFA3-4E71-B8B9-72569AFCD7CF}" destId="{FBB8BDA9-BA52-4E7F-AE4C-A86AC518DF2D}" srcOrd="3" destOrd="0" presId="urn:microsoft.com/office/officeart/2008/layout/VerticalCurvedList"/>
    <dgm:cxn modelId="{D5D11876-446A-4B35-A15C-B7A462541D4E}" type="presParOf" srcId="{E33C9959-4BE3-414B-AE01-699CD2B3B4DA}" destId="{F920C7E4-2681-4115-836B-4E3910BA7814}" srcOrd="1" destOrd="0" presId="urn:microsoft.com/office/officeart/2008/layout/VerticalCurvedList"/>
    <dgm:cxn modelId="{08CEE16A-BE96-41CA-AD13-E42BE2637651}" type="presParOf" srcId="{E33C9959-4BE3-414B-AE01-699CD2B3B4DA}" destId="{9B41B1A5-EE60-4892-A8BE-8F0A3ECAE1AA}" srcOrd="2" destOrd="0" presId="urn:microsoft.com/office/officeart/2008/layout/VerticalCurvedList"/>
    <dgm:cxn modelId="{6B3C5277-1F68-49BD-A5B7-5C6E0823E122}" type="presParOf" srcId="{9B41B1A5-EE60-4892-A8BE-8F0A3ECAE1AA}" destId="{C174BA87-69E8-4030-8E7E-EE9EE8D99A3B}" srcOrd="0" destOrd="0" presId="urn:microsoft.com/office/officeart/2008/layout/VerticalCurvedList"/>
    <dgm:cxn modelId="{C58300ED-A163-41F8-8C19-F0CD37402BA8}" type="presParOf" srcId="{E33C9959-4BE3-414B-AE01-699CD2B3B4DA}" destId="{88A39CEF-3C22-45F4-BCBD-1F73393D479B}" srcOrd="3" destOrd="0" presId="urn:microsoft.com/office/officeart/2008/layout/VerticalCurvedList"/>
    <dgm:cxn modelId="{91CEB4EE-59F6-4A67-8E72-DE052DE6D07E}" type="presParOf" srcId="{E33C9959-4BE3-414B-AE01-699CD2B3B4DA}" destId="{74728467-29F3-42FA-9F01-11A4FC7297CF}" srcOrd="4" destOrd="0" presId="urn:microsoft.com/office/officeart/2008/layout/VerticalCurvedList"/>
    <dgm:cxn modelId="{9BEAB809-CC87-4F2E-869B-96D558B24787}" type="presParOf" srcId="{74728467-29F3-42FA-9F01-11A4FC7297CF}" destId="{54653E12-31C3-4162-B268-4ACBE4D65913}" srcOrd="0" destOrd="0" presId="urn:microsoft.com/office/officeart/2008/layout/VerticalCurvedList"/>
    <dgm:cxn modelId="{449055F2-2A98-4DB4-ABE8-104848C48044}" type="presParOf" srcId="{E33C9959-4BE3-414B-AE01-699CD2B3B4DA}" destId="{0F2425A5-DCF7-4097-AD3C-117CDC0C71CF}" srcOrd="5" destOrd="0" presId="urn:microsoft.com/office/officeart/2008/layout/VerticalCurvedList"/>
    <dgm:cxn modelId="{A3E974B5-01D6-4B73-BD49-4AE9CD7CBC38}" type="presParOf" srcId="{E33C9959-4BE3-414B-AE01-699CD2B3B4DA}" destId="{CA4A3488-FCD9-462C-8C7E-ACAA7BE5D4BD}" srcOrd="6" destOrd="0" presId="urn:microsoft.com/office/officeart/2008/layout/VerticalCurvedList"/>
    <dgm:cxn modelId="{810A6AEC-D6A4-45DF-AE86-B391AD9FE1B9}" type="presParOf" srcId="{CA4A3488-FCD9-462C-8C7E-ACAA7BE5D4BD}" destId="{D6C8A306-1D18-430D-A234-DB783ED4F3F0}" srcOrd="0" destOrd="0" presId="urn:microsoft.com/office/officeart/2008/layout/VerticalCurvedList"/>
    <dgm:cxn modelId="{2E921E2F-71D6-4B69-AE71-26250BEC8733}" type="presParOf" srcId="{E33C9959-4BE3-414B-AE01-699CD2B3B4DA}" destId="{8F0652D5-5B37-41DA-86AD-335594F77B4D}" srcOrd="7" destOrd="0" presId="urn:microsoft.com/office/officeart/2008/layout/VerticalCurvedList"/>
    <dgm:cxn modelId="{613C99E9-93D7-41CB-846C-231767690081}" type="presParOf" srcId="{E33C9959-4BE3-414B-AE01-699CD2B3B4DA}" destId="{A01BEA87-9C8E-423C-BD36-E09657E10529}" srcOrd="8" destOrd="0" presId="urn:microsoft.com/office/officeart/2008/layout/VerticalCurvedList"/>
    <dgm:cxn modelId="{E3115DB4-34C2-4750-BA03-94E1D86D8CB1}" type="presParOf" srcId="{A01BEA87-9C8E-423C-BD36-E09657E10529}" destId="{38C254E5-CD0A-46B2-BA1F-806727C0AFCC}" srcOrd="0" destOrd="0" presId="urn:microsoft.com/office/officeart/2008/layout/VerticalCurvedList"/>
    <dgm:cxn modelId="{28E460B4-C4AC-43EB-B3F9-CA5FCB874797}" type="presParOf" srcId="{E33C9959-4BE3-414B-AE01-699CD2B3B4DA}" destId="{4C651112-9AA6-4A7B-AD70-217A6DBD1BAD}" srcOrd="9" destOrd="0" presId="urn:microsoft.com/office/officeart/2008/layout/VerticalCurvedList"/>
    <dgm:cxn modelId="{AD23ECF1-9B3F-4F73-A00B-CFBC7D05882C}" type="presParOf" srcId="{E33C9959-4BE3-414B-AE01-699CD2B3B4DA}" destId="{02474808-8030-4257-A497-2BF7AF89FE67}" srcOrd="10" destOrd="0" presId="urn:microsoft.com/office/officeart/2008/layout/VerticalCurvedList"/>
    <dgm:cxn modelId="{F7030857-0065-40E8-A62F-66BDACCD171C}" type="presParOf" srcId="{02474808-8030-4257-A497-2BF7AF89FE67}" destId="{28802BF9-B350-4F27-9D25-4F377D2D9A23}" srcOrd="0" destOrd="0" presId="urn:microsoft.com/office/officeart/2008/layout/VerticalCurvedList"/>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F1D5B1F-1509-431D-8DD0-CB4A7BDDD0E5}" type="doc">
      <dgm:prSet loTypeId="urn:microsoft.com/office/officeart/2005/8/layout/pyramid2" loCatId="list" qsTypeId="urn:microsoft.com/office/officeart/2005/8/quickstyle/simple1" qsCatId="simple" csTypeId="urn:microsoft.com/office/officeart/2005/8/colors/colorful2" csCatId="colorful" phldr="1"/>
      <dgm:spPr/>
    </dgm:pt>
    <dgm:pt modelId="{D9B373A8-9A44-487A-92FD-F43DA64F8D1A}">
      <dgm:prSet phldrT="[Metin]"/>
      <dgm:spPr/>
      <dgm:t>
        <a:bodyPr/>
        <a:lstStyle/>
        <a:p>
          <a:r>
            <a:rPr lang="tr-TR" b="1" i="1" u="sng" dirty="0" smtClean="0"/>
            <a:t>Üzerinde sandık kurulu mührü bulunmamasına rağmen YSK filigranı, amblemi ve ilçe seçim kurulu mührü bulunan </a:t>
          </a:r>
        </a:p>
        <a:p>
          <a:r>
            <a:rPr lang="tr-TR" dirty="0" smtClean="0"/>
            <a:t>Üzerinde leke veya çizik bulunsa dahi bunun özel işaret koymak amacıyla yapıldığı kesin olarak anlaşılamayan</a:t>
          </a:r>
        </a:p>
        <a:p>
          <a:r>
            <a:rPr lang="tr-TR" b="1" dirty="0" smtClean="0">
              <a:solidFill>
                <a:srgbClr val="FF0000"/>
              </a:solidFill>
            </a:rPr>
            <a:t> ZARFLAR GEÇERLİ SAYILIR </a:t>
          </a:r>
          <a:endParaRPr lang="tr-TR" b="1" dirty="0">
            <a:solidFill>
              <a:srgbClr val="FF0000"/>
            </a:solidFill>
          </a:endParaRPr>
        </a:p>
      </dgm:t>
    </dgm:pt>
    <dgm:pt modelId="{0773E556-FF34-4E10-978A-8242CBA6FBEB}" type="parTrans" cxnId="{115C519F-D465-4C5A-86EE-391E1506A991}">
      <dgm:prSet/>
      <dgm:spPr/>
      <dgm:t>
        <a:bodyPr/>
        <a:lstStyle/>
        <a:p>
          <a:endParaRPr lang="tr-TR"/>
        </a:p>
      </dgm:t>
    </dgm:pt>
    <dgm:pt modelId="{902FD76E-2CD0-4D5B-9F82-959DAC1ECE07}" type="sibTrans" cxnId="{115C519F-D465-4C5A-86EE-391E1506A991}">
      <dgm:prSet/>
      <dgm:spPr/>
      <dgm:t>
        <a:bodyPr/>
        <a:lstStyle/>
        <a:p>
          <a:endParaRPr lang="tr-TR"/>
        </a:p>
      </dgm:t>
    </dgm:pt>
    <dgm:pt modelId="{BEC2534F-BA93-47D7-9C56-26712379E7D9}" type="pres">
      <dgm:prSet presAssocID="{EF1D5B1F-1509-431D-8DD0-CB4A7BDDD0E5}" presName="compositeShape" presStyleCnt="0">
        <dgm:presLayoutVars>
          <dgm:dir/>
          <dgm:resizeHandles/>
        </dgm:presLayoutVars>
      </dgm:prSet>
      <dgm:spPr/>
    </dgm:pt>
    <dgm:pt modelId="{2C850449-0A93-4D0E-9257-B88AD7609ADB}" type="pres">
      <dgm:prSet presAssocID="{EF1D5B1F-1509-431D-8DD0-CB4A7BDDD0E5}" presName="pyramid" presStyleLbl="node1" presStyleIdx="0" presStyleCnt="1"/>
      <dgm:spPr>
        <a:solidFill>
          <a:srgbClr val="FF0000"/>
        </a:solidFill>
      </dgm:spPr>
      <dgm:t>
        <a:bodyPr/>
        <a:lstStyle/>
        <a:p>
          <a:endParaRPr lang="tr-TR"/>
        </a:p>
      </dgm:t>
    </dgm:pt>
    <dgm:pt modelId="{5088B14D-644B-4CED-870D-5D98027E6796}" type="pres">
      <dgm:prSet presAssocID="{EF1D5B1F-1509-431D-8DD0-CB4A7BDDD0E5}" presName="theList" presStyleCnt="0"/>
      <dgm:spPr/>
    </dgm:pt>
    <dgm:pt modelId="{757F27D9-C6B2-4401-8C9C-1388DD2E0A88}" type="pres">
      <dgm:prSet presAssocID="{D9B373A8-9A44-487A-92FD-F43DA64F8D1A}" presName="aNode" presStyleLbl="fgAcc1" presStyleIdx="0" presStyleCnt="1">
        <dgm:presLayoutVars>
          <dgm:bulletEnabled val="1"/>
        </dgm:presLayoutVars>
      </dgm:prSet>
      <dgm:spPr/>
      <dgm:t>
        <a:bodyPr/>
        <a:lstStyle/>
        <a:p>
          <a:endParaRPr lang="tr-TR"/>
        </a:p>
      </dgm:t>
    </dgm:pt>
    <dgm:pt modelId="{2FDEE0A4-D0C5-464B-A35D-BC61DBCD68CF}" type="pres">
      <dgm:prSet presAssocID="{D9B373A8-9A44-487A-92FD-F43DA64F8D1A}" presName="aSpace" presStyleCnt="0"/>
      <dgm:spPr/>
    </dgm:pt>
  </dgm:ptLst>
  <dgm:cxnLst>
    <dgm:cxn modelId="{9C066595-9DC7-4E03-B09B-D0FFFAE48D82}" type="presOf" srcId="{D9B373A8-9A44-487A-92FD-F43DA64F8D1A}" destId="{757F27D9-C6B2-4401-8C9C-1388DD2E0A88}" srcOrd="0" destOrd="0" presId="urn:microsoft.com/office/officeart/2005/8/layout/pyramid2"/>
    <dgm:cxn modelId="{C583C0B8-1FBB-42B2-8CF4-E7D493FA4F0D}" type="presOf" srcId="{EF1D5B1F-1509-431D-8DD0-CB4A7BDDD0E5}" destId="{BEC2534F-BA93-47D7-9C56-26712379E7D9}" srcOrd="0" destOrd="0" presId="urn:microsoft.com/office/officeart/2005/8/layout/pyramid2"/>
    <dgm:cxn modelId="{115C519F-D465-4C5A-86EE-391E1506A991}" srcId="{EF1D5B1F-1509-431D-8DD0-CB4A7BDDD0E5}" destId="{D9B373A8-9A44-487A-92FD-F43DA64F8D1A}" srcOrd="0" destOrd="0" parTransId="{0773E556-FF34-4E10-978A-8242CBA6FBEB}" sibTransId="{902FD76E-2CD0-4D5B-9F82-959DAC1ECE07}"/>
    <dgm:cxn modelId="{6A471E96-DD1F-4FEC-9621-7F3ECB0502AD}" type="presParOf" srcId="{BEC2534F-BA93-47D7-9C56-26712379E7D9}" destId="{2C850449-0A93-4D0E-9257-B88AD7609ADB}" srcOrd="0" destOrd="0" presId="urn:microsoft.com/office/officeart/2005/8/layout/pyramid2"/>
    <dgm:cxn modelId="{477EAD4D-98ED-4151-A4E9-3AC3905E6990}" type="presParOf" srcId="{BEC2534F-BA93-47D7-9C56-26712379E7D9}" destId="{5088B14D-644B-4CED-870D-5D98027E6796}" srcOrd="1" destOrd="0" presId="urn:microsoft.com/office/officeart/2005/8/layout/pyramid2"/>
    <dgm:cxn modelId="{C00EE7B9-F850-421A-BAFF-94EA2EF88196}" type="presParOf" srcId="{5088B14D-644B-4CED-870D-5D98027E6796}" destId="{757F27D9-C6B2-4401-8C9C-1388DD2E0A88}" srcOrd="0" destOrd="0" presId="urn:microsoft.com/office/officeart/2005/8/layout/pyramid2"/>
    <dgm:cxn modelId="{0AF8F04A-3D33-4A61-9AF8-D60C5168445A}" type="presParOf" srcId="{5088B14D-644B-4CED-870D-5D98027E6796}" destId="{2FDEE0A4-D0C5-464B-A35D-BC61DBCD68CF}" srcOrd="1" destOrd="0" presId="urn:microsoft.com/office/officeart/2005/8/layout/pyramid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4A9AFF5-23D8-4A27-BBBB-70D68A7759BD}" type="doc">
      <dgm:prSet loTypeId="urn:microsoft.com/office/officeart/2008/layout/LinedList" loCatId="hierarchy" qsTypeId="urn:microsoft.com/office/officeart/2005/8/quickstyle/simple1" qsCatId="simple" csTypeId="urn:microsoft.com/office/officeart/2005/8/colors/colorful2" csCatId="colorful"/>
      <dgm:spPr/>
      <dgm:t>
        <a:bodyPr/>
        <a:lstStyle/>
        <a:p>
          <a:endParaRPr lang="tr-TR"/>
        </a:p>
      </dgm:t>
    </dgm:pt>
    <dgm:pt modelId="{4016D122-D17D-4B7E-93D1-6A68689C7EE0}">
      <dgm:prSet/>
      <dgm:spPr/>
      <dgm:t>
        <a:bodyPr/>
        <a:lstStyle/>
        <a:p>
          <a:pPr rtl="0"/>
          <a:r>
            <a:rPr lang="tr-TR" b="1" dirty="0" smtClean="0"/>
            <a:t>Sandık başkanı oy pusulalarını tek tek alır</a:t>
          </a:r>
          <a:r>
            <a:rPr lang="tr-TR" dirty="0" smtClean="0"/>
            <a:t>,</a:t>
          </a:r>
          <a:endParaRPr lang="tr-TR" dirty="0"/>
        </a:p>
      </dgm:t>
    </dgm:pt>
    <dgm:pt modelId="{4335189F-B2ED-45D3-B2AD-B46C9B1E97C0}" type="parTrans" cxnId="{6DA6C299-C40E-40CB-9722-0DD0F74C9293}">
      <dgm:prSet/>
      <dgm:spPr/>
      <dgm:t>
        <a:bodyPr/>
        <a:lstStyle/>
        <a:p>
          <a:endParaRPr lang="tr-TR"/>
        </a:p>
      </dgm:t>
    </dgm:pt>
    <dgm:pt modelId="{2C70E3A0-089E-4783-8B9B-9ABEE50C71E0}" type="sibTrans" cxnId="{6DA6C299-C40E-40CB-9722-0DD0F74C9293}">
      <dgm:prSet/>
      <dgm:spPr/>
      <dgm:t>
        <a:bodyPr/>
        <a:lstStyle/>
        <a:p>
          <a:endParaRPr lang="tr-TR"/>
        </a:p>
      </dgm:t>
    </dgm:pt>
    <dgm:pt modelId="{C133F662-575A-4658-87B8-6D653A51D3BA}">
      <dgm:prSet/>
      <dgm:spPr/>
      <dgm:t>
        <a:bodyPr/>
        <a:lstStyle/>
        <a:p>
          <a:pPr rtl="0"/>
          <a:r>
            <a:rPr lang="tr-TR" smtClean="0"/>
            <a:t>Hangi Cumhurbaşkanı adayına ‘EVET’ ya da ‘TERCİH’ mührü basılmışsa yüksek sesle okur,</a:t>
          </a:r>
          <a:endParaRPr lang="tr-TR"/>
        </a:p>
      </dgm:t>
    </dgm:pt>
    <dgm:pt modelId="{B3887B2B-2147-473E-88C6-90F11224B919}" type="parTrans" cxnId="{33C0E827-86FC-4545-AC88-09BAAD5306BD}">
      <dgm:prSet/>
      <dgm:spPr/>
      <dgm:t>
        <a:bodyPr/>
        <a:lstStyle/>
        <a:p>
          <a:endParaRPr lang="tr-TR"/>
        </a:p>
      </dgm:t>
    </dgm:pt>
    <dgm:pt modelId="{5C5CB43E-D835-4001-9D29-EC700656BD01}" type="sibTrans" cxnId="{33C0E827-86FC-4545-AC88-09BAAD5306BD}">
      <dgm:prSet/>
      <dgm:spPr/>
      <dgm:t>
        <a:bodyPr/>
        <a:lstStyle/>
        <a:p>
          <a:endParaRPr lang="tr-TR"/>
        </a:p>
      </dgm:t>
    </dgm:pt>
    <dgm:pt modelId="{7463EE70-A90C-4430-9FD2-6E898A7EF44B}">
      <dgm:prSet/>
      <dgm:spPr/>
      <dgm:t>
        <a:bodyPr/>
        <a:lstStyle/>
        <a:p>
          <a:pPr rtl="0"/>
          <a:r>
            <a:rPr lang="tr-TR" dirty="0" smtClean="0"/>
            <a:t>Oy pusulasını sandık kurulu üyelerine ve müşahitlere gösterir,</a:t>
          </a:r>
          <a:endParaRPr lang="tr-TR" dirty="0"/>
        </a:p>
      </dgm:t>
    </dgm:pt>
    <dgm:pt modelId="{D51BE1CD-4FB7-414E-AFF3-9F0B374CBFCC}" type="parTrans" cxnId="{AD68BFAA-8197-4C59-9485-3B94D543CB42}">
      <dgm:prSet/>
      <dgm:spPr/>
      <dgm:t>
        <a:bodyPr/>
        <a:lstStyle/>
        <a:p>
          <a:endParaRPr lang="tr-TR"/>
        </a:p>
      </dgm:t>
    </dgm:pt>
    <dgm:pt modelId="{B71D3385-428F-490B-9E2B-4FA88BF57BB9}" type="sibTrans" cxnId="{AD68BFAA-8197-4C59-9485-3B94D543CB42}">
      <dgm:prSet/>
      <dgm:spPr/>
      <dgm:t>
        <a:bodyPr/>
        <a:lstStyle/>
        <a:p>
          <a:endParaRPr lang="tr-TR"/>
        </a:p>
      </dgm:t>
    </dgm:pt>
    <dgm:pt modelId="{879E997C-C7DB-4208-B8DB-57C5AD23D598}">
      <dgm:prSet/>
      <dgm:spPr/>
      <dgm:t>
        <a:bodyPr/>
        <a:lstStyle/>
        <a:p>
          <a:pPr rtl="0"/>
          <a:r>
            <a:rPr lang="tr-TR" smtClean="0"/>
            <a:t>Geçerli olan her oy iki sandık kurulu tarafından eş zamanlı olarak sayım döküm cetveline işaretlenir,</a:t>
          </a:r>
          <a:endParaRPr lang="tr-TR"/>
        </a:p>
      </dgm:t>
    </dgm:pt>
    <dgm:pt modelId="{C182E3F5-90B8-448B-BF62-380AC234973E}" type="parTrans" cxnId="{9811A231-1270-4037-BF1A-E9A9B7F7B7B9}">
      <dgm:prSet/>
      <dgm:spPr/>
      <dgm:t>
        <a:bodyPr/>
        <a:lstStyle/>
        <a:p>
          <a:endParaRPr lang="tr-TR"/>
        </a:p>
      </dgm:t>
    </dgm:pt>
    <dgm:pt modelId="{0B79F51A-A43F-4C06-B235-2C9F28ED35F9}" type="sibTrans" cxnId="{9811A231-1270-4037-BF1A-E9A9B7F7B7B9}">
      <dgm:prSet/>
      <dgm:spPr/>
      <dgm:t>
        <a:bodyPr/>
        <a:lstStyle/>
        <a:p>
          <a:endParaRPr lang="tr-TR"/>
        </a:p>
      </dgm:t>
    </dgm:pt>
    <dgm:pt modelId="{51FE0DF2-72FD-4221-AEDF-8275BCD30C76}">
      <dgm:prSet/>
      <dgm:spPr/>
      <dgm:t>
        <a:bodyPr/>
        <a:lstStyle/>
        <a:p>
          <a:pPr rtl="0"/>
          <a:r>
            <a:rPr lang="tr-TR" dirty="0" smtClean="0"/>
            <a:t>Geçersiz oy pusulalar ve itiraza uğrayan oy pusulaları ayrılır,</a:t>
          </a:r>
          <a:endParaRPr lang="tr-TR" dirty="0"/>
        </a:p>
      </dgm:t>
    </dgm:pt>
    <dgm:pt modelId="{2DBF39DF-BEED-4CD3-8C87-F77B11222026}" type="parTrans" cxnId="{F6DC5035-BB0D-4112-909D-C3375A569698}">
      <dgm:prSet/>
      <dgm:spPr/>
      <dgm:t>
        <a:bodyPr/>
        <a:lstStyle/>
        <a:p>
          <a:endParaRPr lang="tr-TR"/>
        </a:p>
      </dgm:t>
    </dgm:pt>
    <dgm:pt modelId="{627D1C2F-B99C-4EB3-AF55-EC8EDEF5613B}" type="sibTrans" cxnId="{F6DC5035-BB0D-4112-909D-C3375A569698}">
      <dgm:prSet/>
      <dgm:spPr/>
      <dgm:t>
        <a:bodyPr/>
        <a:lstStyle/>
        <a:p>
          <a:endParaRPr lang="tr-TR"/>
        </a:p>
      </dgm:t>
    </dgm:pt>
    <dgm:pt modelId="{AC933F82-75F4-4E81-AE6A-8FC74A7F31A4}">
      <dgm:prSet/>
      <dgm:spPr/>
      <dgm:t>
        <a:bodyPr/>
        <a:lstStyle/>
        <a:p>
          <a:pPr rtl="0"/>
          <a:r>
            <a:rPr lang="tr-TR" smtClean="0"/>
            <a:t>Geçersiz oy pusulaları ve itiraza uğrayan oy pusulaları kurul tarafından en son tek tek incelenerek karara bağlanır,</a:t>
          </a:r>
          <a:endParaRPr lang="tr-TR"/>
        </a:p>
      </dgm:t>
    </dgm:pt>
    <dgm:pt modelId="{EA71E61C-9158-44E0-86CB-58F71C0FFFF5}" type="parTrans" cxnId="{5CD5CA6E-30DF-488D-8173-767BCA20C3D7}">
      <dgm:prSet/>
      <dgm:spPr/>
      <dgm:t>
        <a:bodyPr/>
        <a:lstStyle/>
        <a:p>
          <a:endParaRPr lang="tr-TR"/>
        </a:p>
      </dgm:t>
    </dgm:pt>
    <dgm:pt modelId="{196E4450-ACCA-416F-9A26-6767E5F30F04}" type="sibTrans" cxnId="{5CD5CA6E-30DF-488D-8173-767BCA20C3D7}">
      <dgm:prSet/>
      <dgm:spPr/>
      <dgm:t>
        <a:bodyPr/>
        <a:lstStyle/>
        <a:p>
          <a:endParaRPr lang="tr-TR"/>
        </a:p>
      </dgm:t>
    </dgm:pt>
    <dgm:pt modelId="{BA453410-D767-4E96-805E-7819D2E56A38}">
      <dgm:prSet/>
      <dgm:spPr/>
      <dgm:t>
        <a:bodyPr/>
        <a:lstStyle/>
        <a:p>
          <a:pPr rtl="0"/>
          <a:r>
            <a:rPr lang="tr-TR" smtClean="0"/>
            <a:t>Tüm bu işlemler tutanaklara geçirilir.</a:t>
          </a:r>
          <a:endParaRPr lang="tr-TR"/>
        </a:p>
      </dgm:t>
    </dgm:pt>
    <dgm:pt modelId="{58C1E69E-FDEB-4400-8FBE-0A1D05E603B0}" type="parTrans" cxnId="{F65AB52B-6A22-4C35-8A62-65C644F9D654}">
      <dgm:prSet/>
      <dgm:spPr/>
      <dgm:t>
        <a:bodyPr/>
        <a:lstStyle/>
        <a:p>
          <a:endParaRPr lang="tr-TR"/>
        </a:p>
      </dgm:t>
    </dgm:pt>
    <dgm:pt modelId="{384DB49F-5FA9-4A26-B8A5-A155B4C792E3}" type="sibTrans" cxnId="{F65AB52B-6A22-4C35-8A62-65C644F9D654}">
      <dgm:prSet/>
      <dgm:spPr/>
      <dgm:t>
        <a:bodyPr/>
        <a:lstStyle/>
        <a:p>
          <a:endParaRPr lang="tr-TR"/>
        </a:p>
      </dgm:t>
    </dgm:pt>
    <dgm:pt modelId="{293A1187-473C-49F9-9481-5DB22E12C3D1}" type="pres">
      <dgm:prSet presAssocID="{14A9AFF5-23D8-4A27-BBBB-70D68A7759BD}" presName="vert0" presStyleCnt="0">
        <dgm:presLayoutVars>
          <dgm:dir/>
          <dgm:animOne val="branch"/>
          <dgm:animLvl val="lvl"/>
        </dgm:presLayoutVars>
      </dgm:prSet>
      <dgm:spPr/>
      <dgm:t>
        <a:bodyPr/>
        <a:lstStyle/>
        <a:p>
          <a:endParaRPr lang="tr-TR"/>
        </a:p>
      </dgm:t>
    </dgm:pt>
    <dgm:pt modelId="{38525768-85B3-4AE0-A8E7-69D00723C3CE}" type="pres">
      <dgm:prSet presAssocID="{4016D122-D17D-4B7E-93D1-6A68689C7EE0}" presName="thickLine" presStyleLbl="alignNode1" presStyleIdx="0" presStyleCnt="7"/>
      <dgm:spPr/>
    </dgm:pt>
    <dgm:pt modelId="{EE41054E-CDE3-4AEE-8E4B-B428CECD9794}" type="pres">
      <dgm:prSet presAssocID="{4016D122-D17D-4B7E-93D1-6A68689C7EE0}" presName="horz1" presStyleCnt="0"/>
      <dgm:spPr/>
    </dgm:pt>
    <dgm:pt modelId="{C389C6F2-A673-4905-922D-004556731376}" type="pres">
      <dgm:prSet presAssocID="{4016D122-D17D-4B7E-93D1-6A68689C7EE0}" presName="tx1" presStyleLbl="revTx" presStyleIdx="0" presStyleCnt="7"/>
      <dgm:spPr/>
      <dgm:t>
        <a:bodyPr/>
        <a:lstStyle/>
        <a:p>
          <a:endParaRPr lang="tr-TR"/>
        </a:p>
      </dgm:t>
    </dgm:pt>
    <dgm:pt modelId="{530A1353-606F-46C2-B779-935CE5543E82}" type="pres">
      <dgm:prSet presAssocID="{4016D122-D17D-4B7E-93D1-6A68689C7EE0}" presName="vert1" presStyleCnt="0"/>
      <dgm:spPr/>
    </dgm:pt>
    <dgm:pt modelId="{2B28B227-147B-4728-9FC9-EC5182D2990C}" type="pres">
      <dgm:prSet presAssocID="{C133F662-575A-4658-87B8-6D653A51D3BA}" presName="thickLine" presStyleLbl="alignNode1" presStyleIdx="1" presStyleCnt="7"/>
      <dgm:spPr/>
    </dgm:pt>
    <dgm:pt modelId="{827902C0-F82D-4319-B05D-A71D0F547160}" type="pres">
      <dgm:prSet presAssocID="{C133F662-575A-4658-87B8-6D653A51D3BA}" presName="horz1" presStyleCnt="0"/>
      <dgm:spPr/>
    </dgm:pt>
    <dgm:pt modelId="{9E9DCA29-E60C-4F06-89C7-7C8BDF4471FC}" type="pres">
      <dgm:prSet presAssocID="{C133F662-575A-4658-87B8-6D653A51D3BA}" presName="tx1" presStyleLbl="revTx" presStyleIdx="1" presStyleCnt="7"/>
      <dgm:spPr/>
      <dgm:t>
        <a:bodyPr/>
        <a:lstStyle/>
        <a:p>
          <a:endParaRPr lang="tr-TR"/>
        </a:p>
      </dgm:t>
    </dgm:pt>
    <dgm:pt modelId="{F2F74654-CB38-490D-8233-2DE93CD976B0}" type="pres">
      <dgm:prSet presAssocID="{C133F662-575A-4658-87B8-6D653A51D3BA}" presName="vert1" presStyleCnt="0"/>
      <dgm:spPr/>
    </dgm:pt>
    <dgm:pt modelId="{505191F5-C87D-47CD-B410-A2A75535B167}" type="pres">
      <dgm:prSet presAssocID="{7463EE70-A90C-4430-9FD2-6E898A7EF44B}" presName="thickLine" presStyleLbl="alignNode1" presStyleIdx="2" presStyleCnt="7"/>
      <dgm:spPr/>
    </dgm:pt>
    <dgm:pt modelId="{C558D7AD-986B-43EF-ABB3-AC7D4069069F}" type="pres">
      <dgm:prSet presAssocID="{7463EE70-A90C-4430-9FD2-6E898A7EF44B}" presName="horz1" presStyleCnt="0"/>
      <dgm:spPr/>
    </dgm:pt>
    <dgm:pt modelId="{7DAD58EC-1968-44E7-9BF3-89EFE7BDC5A2}" type="pres">
      <dgm:prSet presAssocID="{7463EE70-A90C-4430-9FD2-6E898A7EF44B}" presName="tx1" presStyleLbl="revTx" presStyleIdx="2" presStyleCnt="7"/>
      <dgm:spPr/>
      <dgm:t>
        <a:bodyPr/>
        <a:lstStyle/>
        <a:p>
          <a:endParaRPr lang="tr-TR"/>
        </a:p>
      </dgm:t>
    </dgm:pt>
    <dgm:pt modelId="{C8378E42-D899-4420-825B-9860429FB1D5}" type="pres">
      <dgm:prSet presAssocID="{7463EE70-A90C-4430-9FD2-6E898A7EF44B}" presName="vert1" presStyleCnt="0"/>
      <dgm:spPr/>
    </dgm:pt>
    <dgm:pt modelId="{6272C3CB-DF15-43C4-AB79-307ED7E8D630}" type="pres">
      <dgm:prSet presAssocID="{879E997C-C7DB-4208-B8DB-57C5AD23D598}" presName="thickLine" presStyleLbl="alignNode1" presStyleIdx="3" presStyleCnt="7"/>
      <dgm:spPr/>
    </dgm:pt>
    <dgm:pt modelId="{5ACD1EBE-151F-4061-925E-1F46E87CB7CA}" type="pres">
      <dgm:prSet presAssocID="{879E997C-C7DB-4208-B8DB-57C5AD23D598}" presName="horz1" presStyleCnt="0"/>
      <dgm:spPr/>
    </dgm:pt>
    <dgm:pt modelId="{96F63FAA-FD91-40B0-9B60-38FEBBC61BBE}" type="pres">
      <dgm:prSet presAssocID="{879E997C-C7DB-4208-B8DB-57C5AD23D598}" presName="tx1" presStyleLbl="revTx" presStyleIdx="3" presStyleCnt="7"/>
      <dgm:spPr/>
      <dgm:t>
        <a:bodyPr/>
        <a:lstStyle/>
        <a:p>
          <a:endParaRPr lang="tr-TR"/>
        </a:p>
      </dgm:t>
    </dgm:pt>
    <dgm:pt modelId="{774FC770-54BF-4B01-81BC-D98C6286EB78}" type="pres">
      <dgm:prSet presAssocID="{879E997C-C7DB-4208-B8DB-57C5AD23D598}" presName="vert1" presStyleCnt="0"/>
      <dgm:spPr/>
    </dgm:pt>
    <dgm:pt modelId="{DC996C14-6986-49B8-ABB2-05AFDCD3636A}" type="pres">
      <dgm:prSet presAssocID="{51FE0DF2-72FD-4221-AEDF-8275BCD30C76}" presName="thickLine" presStyleLbl="alignNode1" presStyleIdx="4" presStyleCnt="7"/>
      <dgm:spPr/>
    </dgm:pt>
    <dgm:pt modelId="{6578FE2E-E825-41D2-B49E-825D983CFB62}" type="pres">
      <dgm:prSet presAssocID="{51FE0DF2-72FD-4221-AEDF-8275BCD30C76}" presName="horz1" presStyleCnt="0"/>
      <dgm:spPr/>
    </dgm:pt>
    <dgm:pt modelId="{85256BC8-0D9B-4530-852B-71610BE7E2DD}" type="pres">
      <dgm:prSet presAssocID="{51FE0DF2-72FD-4221-AEDF-8275BCD30C76}" presName="tx1" presStyleLbl="revTx" presStyleIdx="4" presStyleCnt="7"/>
      <dgm:spPr/>
      <dgm:t>
        <a:bodyPr/>
        <a:lstStyle/>
        <a:p>
          <a:endParaRPr lang="tr-TR"/>
        </a:p>
      </dgm:t>
    </dgm:pt>
    <dgm:pt modelId="{6D244166-57BA-447D-859D-0E106990B1E2}" type="pres">
      <dgm:prSet presAssocID="{51FE0DF2-72FD-4221-AEDF-8275BCD30C76}" presName="vert1" presStyleCnt="0"/>
      <dgm:spPr/>
    </dgm:pt>
    <dgm:pt modelId="{FDF36052-696D-4476-BCAF-85DADBCC1024}" type="pres">
      <dgm:prSet presAssocID="{AC933F82-75F4-4E81-AE6A-8FC74A7F31A4}" presName="thickLine" presStyleLbl="alignNode1" presStyleIdx="5" presStyleCnt="7"/>
      <dgm:spPr/>
    </dgm:pt>
    <dgm:pt modelId="{304A05B1-87FB-4058-97E2-7A7DDB17C863}" type="pres">
      <dgm:prSet presAssocID="{AC933F82-75F4-4E81-AE6A-8FC74A7F31A4}" presName="horz1" presStyleCnt="0"/>
      <dgm:spPr/>
    </dgm:pt>
    <dgm:pt modelId="{6D9A9F0E-581E-4A4F-AB8B-1FB4896DFF85}" type="pres">
      <dgm:prSet presAssocID="{AC933F82-75F4-4E81-AE6A-8FC74A7F31A4}" presName="tx1" presStyleLbl="revTx" presStyleIdx="5" presStyleCnt="7"/>
      <dgm:spPr/>
      <dgm:t>
        <a:bodyPr/>
        <a:lstStyle/>
        <a:p>
          <a:endParaRPr lang="tr-TR"/>
        </a:p>
      </dgm:t>
    </dgm:pt>
    <dgm:pt modelId="{9DB5E36D-175F-471B-8F02-FE8CAA715480}" type="pres">
      <dgm:prSet presAssocID="{AC933F82-75F4-4E81-AE6A-8FC74A7F31A4}" presName="vert1" presStyleCnt="0"/>
      <dgm:spPr/>
    </dgm:pt>
    <dgm:pt modelId="{E65E7DC1-C8A1-4B4F-A154-EB4990F0028A}" type="pres">
      <dgm:prSet presAssocID="{BA453410-D767-4E96-805E-7819D2E56A38}" presName="thickLine" presStyleLbl="alignNode1" presStyleIdx="6" presStyleCnt="7"/>
      <dgm:spPr/>
    </dgm:pt>
    <dgm:pt modelId="{BA61545D-0C63-4C41-A7E5-4177477729A1}" type="pres">
      <dgm:prSet presAssocID="{BA453410-D767-4E96-805E-7819D2E56A38}" presName="horz1" presStyleCnt="0"/>
      <dgm:spPr/>
    </dgm:pt>
    <dgm:pt modelId="{56D85DD5-D2AA-498C-9ACA-BAD77F2786B3}" type="pres">
      <dgm:prSet presAssocID="{BA453410-D767-4E96-805E-7819D2E56A38}" presName="tx1" presStyleLbl="revTx" presStyleIdx="6" presStyleCnt="7"/>
      <dgm:spPr/>
      <dgm:t>
        <a:bodyPr/>
        <a:lstStyle/>
        <a:p>
          <a:endParaRPr lang="tr-TR"/>
        </a:p>
      </dgm:t>
    </dgm:pt>
    <dgm:pt modelId="{8B96AF96-11EF-4840-983A-08964C472EC5}" type="pres">
      <dgm:prSet presAssocID="{BA453410-D767-4E96-805E-7819D2E56A38}" presName="vert1" presStyleCnt="0"/>
      <dgm:spPr/>
    </dgm:pt>
  </dgm:ptLst>
  <dgm:cxnLst>
    <dgm:cxn modelId="{16215533-A596-44AA-97D6-EB3C389C034F}" type="presOf" srcId="{AC933F82-75F4-4E81-AE6A-8FC74A7F31A4}" destId="{6D9A9F0E-581E-4A4F-AB8B-1FB4896DFF85}" srcOrd="0" destOrd="0" presId="urn:microsoft.com/office/officeart/2008/layout/LinedList"/>
    <dgm:cxn modelId="{12309FB3-D417-49D6-860F-CE129205F931}" type="presOf" srcId="{51FE0DF2-72FD-4221-AEDF-8275BCD30C76}" destId="{85256BC8-0D9B-4530-852B-71610BE7E2DD}" srcOrd="0" destOrd="0" presId="urn:microsoft.com/office/officeart/2008/layout/LinedList"/>
    <dgm:cxn modelId="{E1384677-A644-4398-8B3E-0E0244FB747F}" type="presOf" srcId="{4016D122-D17D-4B7E-93D1-6A68689C7EE0}" destId="{C389C6F2-A673-4905-922D-004556731376}" srcOrd="0" destOrd="0" presId="urn:microsoft.com/office/officeart/2008/layout/LinedList"/>
    <dgm:cxn modelId="{5CD5CA6E-30DF-488D-8173-767BCA20C3D7}" srcId="{14A9AFF5-23D8-4A27-BBBB-70D68A7759BD}" destId="{AC933F82-75F4-4E81-AE6A-8FC74A7F31A4}" srcOrd="5" destOrd="0" parTransId="{EA71E61C-9158-44E0-86CB-58F71C0FFFF5}" sibTransId="{196E4450-ACCA-416F-9A26-6767E5F30F04}"/>
    <dgm:cxn modelId="{F6DC5035-BB0D-4112-909D-C3375A569698}" srcId="{14A9AFF5-23D8-4A27-BBBB-70D68A7759BD}" destId="{51FE0DF2-72FD-4221-AEDF-8275BCD30C76}" srcOrd="4" destOrd="0" parTransId="{2DBF39DF-BEED-4CD3-8C87-F77B11222026}" sibTransId="{627D1C2F-B99C-4EB3-AF55-EC8EDEF5613B}"/>
    <dgm:cxn modelId="{AFC174F9-6B1B-4A3A-AE86-8F8AC0C94DC3}" type="presOf" srcId="{14A9AFF5-23D8-4A27-BBBB-70D68A7759BD}" destId="{293A1187-473C-49F9-9481-5DB22E12C3D1}" srcOrd="0" destOrd="0" presId="urn:microsoft.com/office/officeart/2008/layout/LinedList"/>
    <dgm:cxn modelId="{6DA6C299-C40E-40CB-9722-0DD0F74C9293}" srcId="{14A9AFF5-23D8-4A27-BBBB-70D68A7759BD}" destId="{4016D122-D17D-4B7E-93D1-6A68689C7EE0}" srcOrd="0" destOrd="0" parTransId="{4335189F-B2ED-45D3-B2AD-B46C9B1E97C0}" sibTransId="{2C70E3A0-089E-4783-8B9B-9ABEE50C71E0}"/>
    <dgm:cxn modelId="{9811A231-1270-4037-BF1A-E9A9B7F7B7B9}" srcId="{14A9AFF5-23D8-4A27-BBBB-70D68A7759BD}" destId="{879E997C-C7DB-4208-B8DB-57C5AD23D598}" srcOrd="3" destOrd="0" parTransId="{C182E3F5-90B8-448B-BF62-380AC234973E}" sibTransId="{0B79F51A-A43F-4C06-B235-2C9F28ED35F9}"/>
    <dgm:cxn modelId="{6B6630B0-581C-4F12-877C-8213C0EBC9C4}" type="presOf" srcId="{BA453410-D767-4E96-805E-7819D2E56A38}" destId="{56D85DD5-D2AA-498C-9ACA-BAD77F2786B3}" srcOrd="0" destOrd="0" presId="urn:microsoft.com/office/officeart/2008/layout/LinedList"/>
    <dgm:cxn modelId="{1E69AE11-208C-4A7D-BC9F-2A47784C57FD}" type="presOf" srcId="{7463EE70-A90C-4430-9FD2-6E898A7EF44B}" destId="{7DAD58EC-1968-44E7-9BF3-89EFE7BDC5A2}" srcOrd="0" destOrd="0" presId="urn:microsoft.com/office/officeart/2008/layout/LinedList"/>
    <dgm:cxn modelId="{F65AB52B-6A22-4C35-8A62-65C644F9D654}" srcId="{14A9AFF5-23D8-4A27-BBBB-70D68A7759BD}" destId="{BA453410-D767-4E96-805E-7819D2E56A38}" srcOrd="6" destOrd="0" parTransId="{58C1E69E-FDEB-4400-8FBE-0A1D05E603B0}" sibTransId="{384DB49F-5FA9-4A26-B8A5-A155B4C792E3}"/>
    <dgm:cxn modelId="{33C0E827-86FC-4545-AC88-09BAAD5306BD}" srcId="{14A9AFF5-23D8-4A27-BBBB-70D68A7759BD}" destId="{C133F662-575A-4658-87B8-6D653A51D3BA}" srcOrd="1" destOrd="0" parTransId="{B3887B2B-2147-473E-88C6-90F11224B919}" sibTransId="{5C5CB43E-D835-4001-9D29-EC700656BD01}"/>
    <dgm:cxn modelId="{24645A4C-FF58-447E-AC0B-8F8B8A4D9D0C}" type="presOf" srcId="{879E997C-C7DB-4208-B8DB-57C5AD23D598}" destId="{96F63FAA-FD91-40B0-9B60-38FEBBC61BBE}" srcOrd="0" destOrd="0" presId="urn:microsoft.com/office/officeart/2008/layout/LinedList"/>
    <dgm:cxn modelId="{AD68BFAA-8197-4C59-9485-3B94D543CB42}" srcId="{14A9AFF5-23D8-4A27-BBBB-70D68A7759BD}" destId="{7463EE70-A90C-4430-9FD2-6E898A7EF44B}" srcOrd="2" destOrd="0" parTransId="{D51BE1CD-4FB7-414E-AFF3-9F0B374CBFCC}" sibTransId="{B71D3385-428F-490B-9E2B-4FA88BF57BB9}"/>
    <dgm:cxn modelId="{FD33F85F-233F-41A5-962D-3E18368247EE}" type="presOf" srcId="{C133F662-575A-4658-87B8-6D653A51D3BA}" destId="{9E9DCA29-E60C-4F06-89C7-7C8BDF4471FC}" srcOrd="0" destOrd="0" presId="urn:microsoft.com/office/officeart/2008/layout/LinedList"/>
    <dgm:cxn modelId="{ECA45783-3224-42ED-BCB8-E8B64FAE4250}" type="presParOf" srcId="{293A1187-473C-49F9-9481-5DB22E12C3D1}" destId="{38525768-85B3-4AE0-A8E7-69D00723C3CE}" srcOrd="0" destOrd="0" presId="urn:microsoft.com/office/officeart/2008/layout/LinedList"/>
    <dgm:cxn modelId="{D74E8116-E636-4C83-833D-2A7C3AF7F7C5}" type="presParOf" srcId="{293A1187-473C-49F9-9481-5DB22E12C3D1}" destId="{EE41054E-CDE3-4AEE-8E4B-B428CECD9794}" srcOrd="1" destOrd="0" presId="urn:microsoft.com/office/officeart/2008/layout/LinedList"/>
    <dgm:cxn modelId="{DECF9177-9100-4675-A02C-96E7E7A3DADD}" type="presParOf" srcId="{EE41054E-CDE3-4AEE-8E4B-B428CECD9794}" destId="{C389C6F2-A673-4905-922D-004556731376}" srcOrd="0" destOrd="0" presId="urn:microsoft.com/office/officeart/2008/layout/LinedList"/>
    <dgm:cxn modelId="{C3D61793-A8EB-4264-94AD-D79488BD89DF}" type="presParOf" srcId="{EE41054E-CDE3-4AEE-8E4B-B428CECD9794}" destId="{530A1353-606F-46C2-B779-935CE5543E82}" srcOrd="1" destOrd="0" presId="urn:microsoft.com/office/officeart/2008/layout/LinedList"/>
    <dgm:cxn modelId="{DCD738D1-E88D-4866-A307-04BD895B2D21}" type="presParOf" srcId="{293A1187-473C-49F9-9481-5DB22E12C3D1}" destId="{2B28B227-147B-4728-9FC9-EC5182D2990C}" srcOrd="2" destOrd="0" presId="urn:microsoft.com/office/officeart/2008/layout/LinedList"/>
    <dgm:cxn modelId="{71A70F0E-696E-4E9B-A0E0-5A3D244A6E05}" type="presParOf" srcId="{293A1187-473C-49F9-9481-5DB22E12C3D1}" destId="{827902C0-F82D-4319-B05D-A71D0F547160}" srcOrd="3" destOrd="0" presId="urn:microsoft.com/office/officeart/2008/layout/LinedList"/>
    <dgm:cxn modelId="{0751BFD4-0F1A-4AF4-BBBF-B5EC380D4DFE}" type="presParOf" srcId="{827902C0-F82D-4319-B05D-A71D0F547160}" destId="{9E9DCA29-E60C-4F06-89C7-7C8BDF4471FC}" srcOrd="0" destOrd="0" presId="urn:microsoft.com/office/officeart/2008/layout/LinedList"/>
    <dgm:cxn modelId="{A228A9F0-064A-4B08-B827-785945870D56}" type="presParOf" srcId="{827902C0-F82D-4319-B05D-A71D0F547160}" destId="{F2F74654-CB38-490D-8233-2DE93CD976B0}" srcOrd="1" destOrd="0" presId="urn:microsoft.com/office/officeart/2008/layout/LinedList"/>
    <dgm:cxn modelId="{A9EF32FE-5215-4074-A153-1A554ED8E15C}" type="presParOf" srcId="{293A1187-473C-49F9-9481-5DB22E12C3D1}" destId="{505191F5-C87D-47CD-B410-A2A75535B167}" srcOrd="4" destOrd="0" presId="urn:microsoft.com/office/officeart/2008/layout/LinedList"/>
    <dgm:cxn modelId="{7C9381C7-6A63-4062-964C-6299DAC11C5E}" type="presParOf" srcId="{293A1187-473C-49F9-9481-5DB22E12C3D1}" destId="{C558D7AD-986B-43EF-ABB3-AC7D4069069F}" srcOrd="5" destOrd="0" presId="urn:microsoft.com/office/officeart/2008/layout/LinedList"/>
    <dgm:cxn modelId="{FD466EDD-06CB-4532-A1A8-DC95A470C50F}" type="presParOf" srcId="{C558D7AD-986B-43EF-ABB3-AC7D4069069F}" destId="{7DAD58EC-1968-44E7-9BF3-89EFE7BDC5A2}" srcOrd="0" destOrd="0" presId="urn:microsoft.com/office/officeart/2008/layout/LinedList"/>
    <dgm:cxn modelId="{1FC40C92-D06E-462A-B850-5470459AE999}" type="presParOf" srcId="{C558D7AD-986B-43EF-ABB3-AC7D4069069F}" destId="{C8378E42-D899-4420-825B-9860429FB1D5}" srcOrd="1" destOrd="0" presId="urn:microsoft.com/office/officeart/2008/layout/LinedList"/>
    <dgm:cxn modelId="{F2EBEF44-47A9-457C-818A-273A731E4CBF}" type="presParOf" srcId="{293A1187-473C-49F9-9481-5DB22E12C3D1}" destId="{6272C3CB-DF15-43C4-AB79-307ED7E8D630}" srcOrd="6" destOrd="0" presId="urn:microsoft.com/office/officeart/2008/layout/LinedList"/>
    <dgm:cxn modelId="{B4EA8BFF-90A6-4F06-87E5-67C1E6E82040}" type="presParOf" srcId="{293A1187-473C-49F9-9481-5DB22E12C3D1}" destId="{5ACD1EBE-151F-4061-925E-1F46E87CB7CA}" srcOrd="7" destOrd="0" presId="urn:microsoft.com/office/officeart/2008/layout/LinedList"/>
    <dgm:cxn modelId="{CD07B744-B532-4A3A-8286-51A1261B1DBF}" type="presParOf" srcId="{5ACD1EBE-151F-4061-925E-1F46E87CB7CA}" destId="{96F63FAA-FD91-40B0-9B60-38FEBBC61BBE}" srcOrd="0" destOrd="0" presId="urn:microsoft.com/office/officeart/2008/layout/LinedList"/>
    <dgm:cxn modelId="{0E8461B0-AE10-4361-A3F5-98F9F2839F9E}" type="presParOf" srcId="{5ACD1EBE-151F-4061-925E-1F46E87CB7CA}" destId="{774FC770-54BF-4B01-81BC-D98C6286EB78}" srcOrd="1" destOrd="0" presId="urn:microsoft.com/office/officeart/2008/layout/LinedList"/>
    <dgm:cxn modelId="{174FEBB9-3B9B-4CD4-90C5-25B2A329AA33}" type="presParOf" srcId="{293A1187-473C-49F9-9481-5DB22E12C3D1}" destId="{DC996C14-6986-49B8-ABB2-05AFDCD3636A}" srcOrd="8" destOrd="0" presId="urn:microsoft.com/office/officeart/2008/layout/LinedList"/>
    <dgm:cxn modelId="{AFA4071C-B825-4584-B325-968788FECF28}" type="presParOf" srcId="{293A1187-473C-49F9-9481-5DB22E12C3D1}" destId="{6578FE2E-E825-41D2-B49E-825D983CFB62}" srcOrd="9" destOrd="0" presId="urn:microsoft.com/office/officeart/2008/layout/LinedList"/>
    <dgm:cxn modelId="{832B9836-EFC6-4D65-B175-D636D739EAC1}" type="presParOf" srcId="{6578FE2E-E825-41D2-B49E-825D983CFB62}" destId="{85256BC8-0D9B-4530-852B-71610BE7E2DD}" srcOrd="0" destOrd="0" presId="urn:microsoft.com/office/officeart/2008/layout/LinedList"/>
    <dgm:cxn modelId="{314CD1FB-72FF-4BB3-9B05-129AFE44FBD8}" type="presParOf" srcId="{6578FE2E-E825-41D2-B49E-825D983CFB62}" destId="{6D244166-57BA-447D-859D-0E106990B1E2}" srcOrd="1" destOrd="0" presId="urn:microsoft.com/office/officeart/2008/layout/LinedList"/>
    <dgm:cxn modelId="{9A74B695-82C7-4847-BCD8-0DD0641DBA3B}" type="presParOf" srcId="{293A1187-473C-49F9-9481-5DB22E12C3D1}" destId="{FDF36052-696D-4476-BCAF-85DADBCC1024}" srcOrd="10" destOrd="0" presId="urn:microsoft.com/office/officeart/2008/layout/LinedList"/>
    <dgm:cxn modelId="{EE3406BB-C82F-444D-BD6A-E94B662DD710}" type="presParOf" srcId="{293A1187-473C-49F9-9481-5DB22E12C3D1}" destId="{304A05B1-87FB-4058-97E2-7A7DDB17C863}" srcOrd="11" destOrd="0" presId="urn:microsoft.com/office/officeart/2008/layout/LinedList"/>
    <dgm:cxn modelId="{66FCD502-784D-45EF-9200-2820061776D7}" type="presParOf" srcId="{304A05B1-87FB-4058-97E2-7A7DDB17C863}" destId="{6D9A9F0E-581E-4A4F-AB8B-1FB4896DFF85}" srcOrd="0" destOrd="0" presId="urn:microsoft.com/office/officeart/2008/layout/LinedList"/>
    <dgm:cxn modelId="{A0249531-F6AE-4E8A-B294-8E907E3A8EC4}" type="presParOf" srcId="{304A05B1-87FB-4058-97E2-7A7DDB17C863}" destId="{9DB5E36D-175F-471B-8F02-FE8CAA715480}" srcOrd="1" destOrd="0" presId="urn:microsoft.com/office/officeart/2008/layout/LinedList"/>
    <dgm:cxn modelId="{F9307A73-3BB5-4892-B90B-65FBE0E23420}" type="presParOf" srcId="{293A1187-473C-49F9-9481-5DB22E12C3D1}" destId="{E65E7DC1-C8A1-4B4F-A154-EB4990F0028A}" srcOrd="12" destOrd="0" presId="urn:microsoft.com/office/officeart/2008/layout/LinedList"/>
    <dgm:cxn modelId="{ECECA1AA-35DD-47A5-B470-145945FA99CA}" type="presParOf" srcId="{293A1187-473C-49F9-9481-5DB22E12C3D1}" destId="{BA61545D-0C63-4C41-A7E5-4177477729A1}" srcOrd="13" destOrd="0" presId="urn:microsoft.com/office/officeart/2008/layout/LinedList"/>
    <dgm:cxn modelId="{FE5F9A2D-BAB4-4E74-AF14-67F4596EDC9A}" type="presParOf" srcId="{BA61545D-0C63-4C41-A7E5-4177477729A1}" destId="{56D85DD5-D2AA-498C-9ACA-BAD77F2786B3}" srcOrd="0" destOrd="0" presId="urn:microsoft.com/office/officeart/2008/layout/LinedList"/>
    <dgm:cxn modelId="{9E93D7E2-A319-4023-9D7E-70471A783663}" type="presParOf" srcId="{BA61545D-0C63-4C41-A7E5-4177477729A1}" destId="{8B96AF96-11EF-4840-983A-08964C472EC5}" srcOrd="1" destOrd="0" presId="urn:microsoft.com/office/officeart/2008/layout/LinedList"/>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F1D5B1F-1509-431D-8DD0-CB4A7BDDD0E5}" type="doc">
      <dgm:prSet loTypeId="urn:microsoft.com/office/officeart/2005/8/layout/pyramid2" loCatId="list" qsTypeId="urn:microsoft.com/office/officeart/2005/8/quickstyle/simple1" qsCatId="simple" csTypeId="urn:microsoft.com/office/officeart/2005/8/colors/accent2_2" csCatId="accent2" phldr="1"/>
      <dgm:spPr/>
    </dgm:pt>
    <dgm:pt modelId="{D9B373A8-9A44-487A-92FD-F43DA64F8D1A}">
      <dgm:prSet phldrT="[Metin]"/>
      <dgm:spPr/>
      <dgm:t>
        <a:bodyPr/>
        <a:lstStyle/>
        <a:p>
          <a:r>
            <a:rPr lang="tr-TR" b="1" i="1" u="sng" smtClean="0"/>
            <a:t>Yukarıdaki örnekler dışında da ittifak alanı dışına taşmadığı sürece hangi siyasi partiye verilmiş olduğu net olarak belli olmayan her oy geçerli sayılır ve sayım döküm cetvelinde ilgili İTTİFAKIN ORTAK OYU sütununa bir kez işaretlenir.</a:t>
          </a:r>
          <a:endParaRPr lang="tr-TR" b="1" dirty="0"/>
        </a:p>
      </dgm:t>
    </dgm:pt>
    <dgm:pt modelId="{0773E556-FF34-4E10-978A-8242CBA6FBEB}" type="parTrans" cxnId="{115C519F-D465-4C5A-86EE-391E1506A991}">
      <dgm:prSet/>
      <dgm:spPr/>
      <dgm:t>
        <a:bodyPr/>
        <a:lstStyle/>
        <a:p>
          <a:endParaRPr lang="tr-TR"/>
        </a:p>
      </dgm:t>
    </dgm:pt>
    <dgm:pt modelId="{902FD76E-2CD0-4D5B-9F82-959DAC1ECE07}" type="sibTrans" cxnId="{115C519F-D465-4C5A-86EE-391E1506A991}">
      <dgm:prSet/>
      <dgm:spPr/>
      <dgm:t>
        <a:bodyPr/>
        <a:lstStyle/>
        <a:p>
          <a:endParaRPr lang="tr-TR"/>
        </a:p>
      </dgm:t>
    </dgm:pt>
    <dgm:pt modelId="{BEC2534F-BA93-47D7-9C56-26712379E7D9}" type="pres">
      <dgm:prSet presAssocID="{EF1D5B1F-1509-431D-8DD0-CB4A7BDDD0E5}" presName="compositeShape" presStyleCnt="0">
        <dgm:presLayoutVars>
          <dgm:dir/>
          <dgm:resizeHandles/>
        </dgm:presLayoutVars>
      </dgm:prSet>
      <dgm:spPr/>
    </dgm:pt>
    <dgm:pt modelId="{2C850449-0A93-4D0E-9257-B88AD7609ADB}" type="pres">
      <dgm:prSet presAssocID="{EF1D5B1F-1509-431D-8DD0-CB4A7BDDD0E5}" presName="pyramid" presStyleLbl="node1" presStyleIdx="0" presStyleCnt="1" custLinFactNeighborX="-5934" custLinFactNeighborY="87"/>
      <dgm:spPr/>
    </dgm:pt>
    <dgm:pt modelId="{5088B14D-644B-4CED-870D-5D98027E6796}" type="pres">
      <dgm:prSet presAssocID="{EF1D5B1F-1509-431D-8DD0-CB4A7BDDD0E5}" presName="theList" presStyleCnt="0"/>
      <dgm:spPr/>
    </dgm:pt>
    <dgm:pt modelId="{757F27D9-C6B2-4401-8C9C-1388DD2E0A88}" type="pres">
      <dgm:prSet presAssocID="{D9B373A8-9A44-487A-92FD-F43DA64F8D1A}" presName="aNode" presStyleLbl="fgAcc1" presStyleIdx="0" presStyleCnt="1">
        <dgm:presLayoutVars>
          <dgm:bulletEnabled val="1"/>
        </dgm:presLayoutVars>
      </dgm:prSet>
      <dgm:spPr/>
      <dgm:t>
        <a:bodyPr/>
        <a:lstStyle/>
        <a:p>
          <a:endParaRPr lang="tr-TR"/>
        </a:p>
      </dgm:t>
    </dgm:pt>
    <dgm:pt modelId="{2FDEE0A4-D0C5-464B-A35D-BC61DBCD68CF}" type="pres">
      <dgm:prSet presAssocID="{D9B373A8-9A44-487A-92FD-F43DA64F8D1A}" presName="aSpace" presStyleCnt="0"/>
      <dgm:spPr/>
    </dgm:pt>
  </dgm:ptLst>
  <dgm:cxnLst>
    <dgm:cxn modelId="{969BE910-D05F-4DC7-B7D8-9CE9FBFE7BFB}" type="presOf" srcId="{D9B373A8-9A44-487A-92FD-F43DA64F8D1A}" destId="{757F27D9-C6B2-4401-8C9C-1388DD2E0A88}" srcOrd="0" destOrd="0" presId="urn:microsoft.com/office/officeart/2005/8/layout/pyramid2"/>
    <dgm:cxn modelId="{115C519F-D465-4C5A-86EE-391E1506A991}" srcId="{EF1D5B1F-1509-431D-8DD0-CB4A7BDDD0E5}" destId="{D9B373A8-9A44-487A-92FD-F43DA64F8D1A}" srcOrd="0" destOrd="0" parTransId="{0773E556-FF34-4E10-978A-8242CBA6FBEB}" sibTransId="{902FD76E-2CD0-4D5B-9F82-959DAC1ECE07}"/>
    <dgm:cxn modelId="{AA17AAD0-7786-4B4B-9A23-1331D0D0E108}" type="presOf" srcId="{EF1D5B1F-1509-431D-8DD0-CB4A7BDDD0E5}" destId="{BEC2534F-BA93-47D7-9C56-26712379E7D9}" srcOrd="0" destOrd="0" presId="urn:microsoft.com/office/officeart/2005/8/layout/pyramid2"/>
    <dgm:cxn modelId="{42A9A73E-8695-4433-8004-58C1A36C4374}" type="presParOf" srcId="{BEC2534F-BA93-47D7-9C56-26712379E7D9}" destId="{2C850449-0A93-4D0E-9257-B88AD7609ADB}" srcOrd="0" destOrd="0" presId="urn:microsoft.com/office/officeart/2005/8/layout/pyramid2"/>
    <dgm:cxn modelId="{3173E345-6E89-4930-A06D-92007268DCA6}" type="presParOf" srcId="{BEC2534F-BA93-47D7-9C56-26712379E7D9}" destId="{5088B14D-644B-4CED-870D-5D98027E6796}" srcOrd="1" destOrd="0" presId="urn:microsoft.com/office/officeart/2005/8/layout/pyramid2"/>
    <dgm:cxn modelId="{760E0FCF-F518-444E-8D91-94D6EA12125C}" type="presParOf" srcId="{5088B14D-644B-4CED-870D-5D98027E6796}" destId="{757F27D9-C6B2-4401-8C9C-1388DD2E0A88}" srcOrd="0" destOrd="0" presId="urn:microsoft.com/office/officeart/2005/8/layout/pyramid2"/>
    <dgm:cxn modelId="{E6DB3C40-181A-4335-8D75-EF65A3BD0D54}" type="presParOf" srcId="{5088B14D-644B-4CED-870D-5D98027E6796}" destId="{2FDEE0A4-D0C5-464B-A35D-BC61DBCD68CF}" srcOrd="1" destOrd="0" presId="urn:microsoft.com/office/officeart/2005/8/layout/pyramid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4A9AFF5-23D8-4A27-BBBB-70D68A7759BD}" type="doc">
      <dgm:prSet loTypeId="urn:microsoft.com/office/officeart/2008/layout/LinedList" loCatId="hierarchy" qsTypeId="urn:microsoft.com/office/officeart/2005/8/quickstyle/simple1" qsCatId="simple" csTypeId="urn:microsoft.com/office/officeart/2005/8/colors/colorful2" csCatId="colorful" phldr="1"/>
      <dgm:spPr/>
      <dgm:t>
        <a:bodyPr/>
        <a:lstStyle/>
        <a:p>
          <a:endParaRPr lang="tr-TR"/>
        </a:p>
      </dgm:t>
    </dgm:pt>
    <dgm:pt modelId="{4016D122-D17D-4B7E-93D1-6A68689C7EE0}">
      <dgm:prSet/>
      <dgm:spPr/>
      <dgm:t>
        <a:bodyPr/>
        <a:lstStyle/>
        <a:p>
          <a:pPr rtl="0"/>
          <a:r>
            <a:rPr lang="tr-TR" b="1" dirty="0" smtClean="0"/>
            <a:t>Sandık başkanı oy pusulalarını tek tek alır</a:t>
          </a:r>
          <a:r>
            <a:rPr lang="tr-TR" dirty="0" smtClean="0"/>
            <a:t>,</a:t>
          </a:r>
          <a:endParaRPr lang="tr-TR" dirty="0"/>
        </a:p>
      </dgm:t>
    </dgm:pt>
    <dgm:pt modelId="{4335189F-B2ED-45D3-B2AD-B46C9B1E97C0}" type="parTrans" cxnId="{6DA6C299-C40E-40CB-9722-0DD0F74C9293}">
      <dgm:prSet/>
      <dgm:spPr/>
      <dgm:t>
        <a:bodyPr/>
        <a:lstStyle/>
        <a:p>
          <a:endParaRPr lang="tr-TR"/>
        </a:p>
      </dgm:t>
    </dgm:pt>
    <dgm:pt modelId="{2C70E3A0-089E-4783-8B9B-9ABEE50C71E0}" type="sibTrans" cxnId="{6DA6C299-C40E-40CB-9722-0DD0F74C9293}">
      <dgm:prSet/>
      <dgm:spPr/>
      <dgm:t>
        <a:bodyPr/>
        <a:lstStyle/>
        <a:p>
          <a:endParaRPr lang="tr-TR"/>
        </a:p>
      </dgm:t>
    </dgm:pt>
    <dgm:pt modelId="{C133F662-575A-4658-87B8-6D653A51D3BA}">
      <dgm:prSet/>
      <dgm:spPr/>
      <dgm:t>
        <a:bodyPr/>
        <a:lstStyle/>
        <a:p>
          <a:pPr rtl="0"/>
          <a:r>
            <a:rPr lang="tr-TR" dirty="0" smtClean="0"/>
            <a:t>Hangi siyasi partiye, ittifaka veya bağımsız adaya ‘EVET’ ya da ‘TERCİH’ mührü basılmışsa yüksek sesle okur,</a:t>
          </a:r>
          <a:endParaRPr lang="tr-TR" dirty="0"/>
        </a:p>
      </dgm:t>
    </dgm:pt>
    <dgm:pt modelId="{B3887B2B-2147-473E-88C6-90F11224B919}" type="parTrans" cxnId="{33C0E827-86FC-4545-AC88-09BAAD5306BD}">
      <dgm:prSet/>
      <dgm:spPr/>
      <dgm:t>
        <a:bodyPr/>
        <a:lstStyle/>
        <a:p>
          <a:endParaRPr lang="tr-TR"/>
        </a:p>
      </dgm:t>
    </dgm:pt>
    <dgm:pt modelId="{5C5CB43E-D835-4001-9D29-EC700656BD01}" type="sibTrans" cxnId="{33C0E827-86FC-4545-AC88-09BAAD5306BD}">
      <dgm:prSet/>
      <dgm:spPr/>
      <dgm:t>
        <a:bodyPr/>
        <a:lstStyle/>
        <a:p>
          <a:endParaRPr lang="tr-TR"/>
        </a:p>
      </dgm:t>
    </dgm:pt>
    <dgm:pt modelId="{7463EE70-A90C-4430-9FD2-6E898A7EF44B}">
      <dgm:prSet/>
      <dgm:spPr/>
      <dgm:t>
        <a:bodyPr/>
        <a:lstStyle/>
        <a:p>
          <a:pPr rtl="0"/>
          <a:r>
            <a:rPr lang="tr-TR" dirty="0" smtClean="0"/>
            <a:t>Oy pusulasını sandık kurulu üyelerine ve müşahitlere gösterir,</a:t>
          </a:r>
          <a:endParaRPr lang="tr-TR" dirty="0"/>
        </a:p>
      </dgm:t>
    </dgm:pt>
    <dgm:pt modelId="{D51BE1CD-4FB7-414E-AFF3-9F0B374CBFCC}" type="parTrans" cxnId="{AD68BFAA-8197-4C59-9485-3B94D543CB42}">
      <dgm:prSet/>
      <dgm:spPr/>
      <dgm:t>
        <a:bodyPr/>
        <a:lstStyle/>
        <a:p>
          <a:endParaRPr lang="tr-TR"/>
        </a:p>
      </dgm:t>
    </dgm:pt>
    <dgm:pt modelId="{B71D3385-428F-490B-9E2B-4FA88BF57BB9}" type="sibTrans" cxnId="{AD68BFAA-8197-4C59-9485-3B94D543CB42}">
      <dgm:prSet/>
      <dgm:spPr/>
      <dgm:t>
        <a:bodyPr/>
        <a:lstStyle/>
        <a:p>
          <a:endParaRPr lang="tr-TR"/>
        </a:p>
      </dgm:t>
    </dgm:pt>
    <dgm:pt modelId="{879E997C-C7DB-4208-B8DB-57C5AD23D598}">
      <dgm:prSet/>
      <dgm:spPr/>
      <dgm:t>
        <a:bodyPr/>
        <a:lstStyle/>
        <a:p>
          <a:pPr rtl="0"/>
          <a:r>
            <a:rPr lang="tr-TR" smtClean="0"/>
            <a:t>Geçerli olan her oy iki sandık kurulu tarafından eş zamanlı olarak sayım döküm cetveline işaretlenir,</a:t>
          </a:r>
          <a:endParaRPr lang="tr-TR"/>
        </a:p>
      </dgm:t>
    </dgm:pt>
    <dgm:pt modelId="{C182E3F5-90B8-448B-BF62-380AC234973E}" type="parTrans" cxnId="{9811A231-1270-4037-BF1A-E9A9B7F7B7B9}">
      <dgm:prSet/>
      <dgm:spPr/>
      <dgm:t>
        <a:bodyPr/>
        <a:lstStyle/>
        <a:p>
          <a:endParaRPr lang="tr-TR"/>
        </a:p>
      </dgm:t>
    </dgm:pt>
    <dgm:pt modelId="{0B79F51A-A43F-4C06-B235-2C9F28ED35F9}" type="sibTrans" cxnId="{9811A231-1270-4037-BF1A-E9A9B7F7B7B9}">
      <dgm:prSet/>
      <dgm:spPr/>
      <dgm:t>
        <a:bodyPr/>
        <a:lstStyle/>
        <a:p>
          <a:endParaRPr lang="tr-TR"/>
        </a:p>
      </dgm:t>
    </dgm:pt>
    <dgm:pt modelId="{51FE0DF2-72FD-4221-AEDF-8275BCD30C76}">
      <dgm:prSet/>
      <dgm:spPr/>
      <dgm:t>
        <a:bodyPr/>
        <a:lstStyle/>
        <a:p>
          <a:pPr rtl="0"/>
          <a:r>
            <a:rPr lang="tr-TR" smtClean="0"/>
            <a:t>Geçersiz oy pusulalar ve itiraza uğrayan oy pusulaları ayrılır,</a:t>
          </a:r>
          <a:endParaRPr lang="tr-TR"/>
        </a:p>
      </dgm:t>
    </dgm:pt>
    <dgm:pt modelId="{2DBF39DF-BEED-4CD3-8C87-F77B11222026}" type="parTrans" cxnId="{F6DC5035-BB0D-4112-909D-C3375A569698}">
      <dgm:prSet/>
      <dgm:spPr/>
      <dgm:t>
        <a:bodyPr/>
        <a:lstStyle/>
        <a:p>
          <a:endParaRPr lang="tr-TR"/>
        </a:p>
      </dgm:t>
    </dgm:pt>
    <dgm:pt modelId="{627D1C2F-B99C-4EB3-AF55-EC8EDEF5613B}" type="sibTrans" cxnId="{F6DC5035-BB0D-4112-909D-C3375A569698}">
      <dgm:prSet/>
      <dgm:spPr/>
      <dgm:t>
        <a:bodyPr/>
        <a:lstStyle/>
        <a:p>
          <a:endParaRPr lang="tr-TR"/>
        </a:p>
      </dgm:t>
    </dgm:pt>
    <dgm:pt modelId="{AC933F82-75F4-4E81-AE6A-8FC74A7F31A4}">
      <dgm:prSet/>
      <dgm:spPr/>
      <dgm:t>
        <a:bodyPr/>
        <a:lstStyle/>
        <a:p>
          <a:pPr rtl="0"/>
          <a:r>
            <a:rPr lang="tr-TR" smtClean="0"/>
            <a:t>Geçersiz oy pusulaları ve itiraza uğrayan oy pusulaları kurul tarafından en son tek tek incelenerek karara bağlanır,</a:t>
          </a:r>
          <a:endParaRPr lang="tr-TR"/>
        </a:p>
      </dgm:t>
    </dgm:pt>
    <dgm:pt modelId="{EA71E61C-9158-44E0-86CB-58F71C0FFFF5}" type="parTrans" cxnId="{5CD5CA6E-30DF-488D-8173-767BCA20C3D7}">
      <dgm:prSet/>
      <dgm:spPr/>
      <dgm:t>
        <a:bodyPr/>
        <a:lstStyle/>
        <a:p>
          <a:endParaRPr lang="tr-TR"/>
        </a:p>
      </dgm:t>
    </dgm:pt>
    <dgm:pt modelId="{196E4450-ACCA-416F-9A26-6767E5F30F04}" type="sibTrans" cxnId="{5CD5CA6E-30DF-488D-8173-767BCA20C3D7}">
      <dgm:prSet/>
      <dgm:spPr/>
      <dgm:t>
        <a:bodyPr/>
        <a:lstStyle/>
        <a:p>
          <a:endParaRPr lang="tr-TR"/>
        </a:p>
      </dgm:t>
    </dgm:pt>
    <dgm:pt modelId="{BA453410-D767-4E96-805E-7819D2E56A38}">
      <dgm:prSet/>
      <dgm:spPr/>
      <dgm:t>
        <a:bodyPr/>
        <a:lstStyle/>
        <a:p>
          <a:pPr rtl="0"/>
          <a:r>
            <a:rPr lang="tr-TR" smtClean="0"/>
            <a:t>Tüm bu işlemler tutanaklara geçirilir.</a:t>
          </a:r>
          <a:endParaRPr lang="tr-TR"/>
        </a:p>
      </dgm:t>
    </dgm:pt>
    <dgm:pt modelId="{58C1E69E-FDEB-4400-8FBE-0A1D05E603B0}" type="parTrans" cxnId="{F65AB52B-6A22-4C35-8A62-65C644F9D654}">
      <dgm:prSet/>
      <dgm:spPr/>
      <dgm:t>
        <a:bodyPr/>
        <a:lstStyle/>
        <a:p>
          <a:endParaRPr lang="tr-TR"/>
        </a:p>
      </dgm:t>
    </dgm:pt>
    <dgm:pt modelId="{384DB49F-5FA9-4A26-B8A5-A155B4C792E3}" type="sibTrans" cxnId="{F65AB52B-6A22-4C35-8A62-65C644F9D654}">
      <dgm:prSet/>
      <dgm:spPr/>
      <dgm:t>
        <a:bodyPr/>
        <a:lstStyle/>
        <a:p>
          <a:endParaRPr lang="tr-TR"/>
        </a:p>
      </dgm:t>
    </dgm:pt>
    <dgm:pt modelId="{293A1187-473C-49F9-9481-5DB22E12C3D1}" type="pres">
      <dgm:prSet presAssocID="{14A9AFF5-23D8-4A27-BBBB-70D68A7759BD}" presName="vert0" presStyleCnt="0">
        <dgm:presLayoutVars>
          <dgm:dir/>
          <dgm:animOne val="branch"/>
          <dgm:animLvl val="lvl"/>
        </dgm:presLayoutVars>
      </dgm:prSet>
      <dgm:spPr/>
      <dgm:t>
        <a:bodyPr/>
        <a:lstStyle/>
        <a:p>
          <a:endParaRPr lang="tr-TR"/>
        </a:p>
      </dgm:t>
    </dgm:pt>
    <dgm:pt modelId="{38525768-85B3-4AE0-A8E7-69D00723C3CE}" type="pres">
      <dgm:prSet presAssocID="{4016D122-D17D-4B7E-93D1-6A68689C7EE0}" presName="thickLine" presStyleLbl="alignNode1" presStyleIdx="0" presStyleCnt="7"/>
      <dgm:spPr/>
    </dgm:pt>
    <dgm:pt modelId="{EE41054E-CDE3-4AEE-8E4B-B428CECD9794}" type="pres">
      <dgm:prSet presAssocID="{4016D122-D17D-4B7E-93D1-6A68689C7EE0}" presName="horz1" presStyleCnt="0"/>
      <dgm:spPr/>
    </dgm:pt>
    <dgm:pt modelId="{C389C6F2-A673-4905-922D-004556731376}" type="pres">
      <dgm:prSet presAssocID="{4016D122-D17D-4B7E-93D1-6A68689C7EE0}" presName="tx1" presStyleLbl="revTx" presStyleIdx="0" presStyleCnt="7"/>
      <dgm:spPr/>
      <dgm:t>
        <a:bodyPr/>
        <a:lstStyle/>
        <a:p>
          <a:endParaRPr lang="tr-TR"/>
        </a:p>
      </dgm:t>
    </dgm:pt>
    <dgm:pt modelId="{530A1353-606F-46C2-B779-935CE5543E82}" type="pres">
      <dgm:prSet presAssocID="{4016D122-D17D-4B7E-93D1-6A68689C7EE0}" presName="vert1" presStyleCnt="0"/>
      <dgm:spPr/>
    </dgm:pt>
    <dgm:pt modelId="{2B28B227-147B-4728-9FC9-EC5182D2990C}" type="pres">
      <dgm:prSet presAssocID="{C133F662-575A-4658-87B8-6D653A51D3BA}" presName="thickLine" presStyleLbl="alignNode1" presStyleIdx="1" presStyleCnt="7"/>
      <dgm:spPr/>
    </dgm:pt>
    <dgm:pt modelId="{827902C0-F82D-4319-B05D-A71D0F547160}" type="pres">
      <dgm:prSet presAssocID="{C133F662-575A-4658-87B8-6D653A51D3BA}" presName="horz1" presStyleCnt="0"/>
      <dgm:spPr/>
    </dgm:pt>
    <dgm:pt modelId="{9E9DCA29-E60C-4F06-89C7-7C8BDF4471FC}" type="pres">
      <dgm:prSet presAssocID="{C133F662-575A-4658-87B8-6D653A51D3BA}" presName="tx1" presStyleLbl="revTx" presStyleIdx="1" presStyleCnt="7"/>
      <dgm:spPr/>
      <dgm:t>
        <a:bodyPr/>
        <a:lstStyle/>
        <a:p>
          <a:endParaRPr lang="tr-TR"/>
        </a:p>
      </dgm:t>
    </dgm:pt>
    <dgm:pt modelId="{F2F74654-CB38-490D-8233-2DE93CD976B0}" type="pres">
      <dgm:prSet presAssocID="{C133F662-575A-4658-87B8-6D653A51D3BA}" presName="vert1" presStyleCnt="0"/>
      <dgm:spPr/>
    </dgm:pt>
    <dgm:pt modelId="{505191F5-C87D-47CD-B410-A2A75535B167}" type="pres">
      <dgm:prSet presAssocID="{7463EE70-A90C-4430-9FD2-6E898A7EF44B}" presName="thickLine" presStyleLbl="alignNode1" presStyleIdx="2" presStyleCnt="7"/>
      <dgm:spPr/>
    </dgm:pt>
    <dgm:pt modelId="{C558D7AD-986B-43EF-ABB3-AC7D4069069F}" type="pres">
      <dgm:prSet presAssocID="{7463EE70-A90C-4430-9FD2-6E898A7EF44B}" presName="horz1" presStyleCnt="0"/>
      <dgm:spPr/>
    </dgm:pt>
    <dgm:pt modelId="{7DAD58EC-1968-44E7-9BF3-89EFE7BDC5A2}" type="pres">
      <dgm:prSet presAssocID="{7463EE70-A90C-4430-9FD2-6E898A7EF44B}" presName="tx1" presStyleLbl="revTx" presStyleIdx="2" presStyleCnt="7"/>
      <dgm:spPr/>
      <dgm:t>
        <a:bodyPr/>
        <a:lstStyle/>
        <a:p>
          <a:endParaRPr lang="tr-TR"/>
        </a:p>
      </dgm:t>
    </dgm:pt>
    <dgm:pt modelId="{C8378E42-D899-4420-825B-9860429FB1D5}" type="pres">
      <dgm:prSet presAssocID="{7463EE70-A90C-4430-9FD2-6E898A7EF44B}" presName="vert1" presStyleCnt="0"/>
      <dgm:spPr/>
    </dgm:pt>
    <dgm:pt modelId="{6272C3CB-DF15-43C4-AB79-307ED7E8D630}" type="pres">
      <dgm:prSet presAssocID="{879E997C-C7DB-4208-B8DB-57C5AD23D598}" presName="thickLine" presStyleLbl="alignNode1" presStyleIdx="3" presStyleCnt="7"/>
      <dgm:spPr/>
    </dgm:pt>
    <dgm:pt modelId="{5ACD1EBE-151F-4061-925E-1F46E87CB7CA}" type="pres">
      <dgm:prSet presAssocID="{879E997C-C7DB-4208-B8DB-57C5AD23D598}" presName="horz1" presStyleCnt="0"/>
      <dgm:spPr/>
    </dgm:pt>
    <dgm:pt modelId="{96F63FAA-FD91-40B0-9B60-38FEBBC61BBE}" type="pres">
      <dgm:prSet presAssocID="{879E997C-C7DB-4208-B8DB-57C5AD23D598}" presName="tx1" presStyleLbl="revTx" presStyleIdx="3" presStyleCnt="7"/>
      <dgm:spPr/>
      <dgm:t>
        <a:bodyPr/>
        <a:lstStyle/>
        <a:p>
          <a:endParaRPr lang="tr-TR"/>
        </a:p>
      </dgm:t>
    </dgm:pt>
    <dgm:pt modelId="{774FC770-54BF-4B01-81BC-D98C6286EB78}" type="pres">
      <dgm:prSet presAssocID="{879E997C-C7DB-4208-B8DB-57C5AD23D598}" presName="vert1" presStyleCnt="0"/>
      <dgm:spPr/>
    </dgm:pt>
    <dgm:pt modelId="{DC996C14-6986-49B8-ABB2-05AFDCD3636A}" type="pres">
      <dgm:prSet presAssocID="{51FE0DF2-72FD-4221-AEDF-8275BCD30C76}" presName="thickLine" presStyleLbl="alignNode1" presStyleIdx="4" presStyleCnt="7"/>
      <dgm:spPr/>
    </dgm:pt>
    <dgm:pt modelId="{6578FE2E-E825-41D2-B49E-825D983CFB62}" type="pres">
      <dgm:prSet presAssocID="{51FE0DF2-72FD-4221-AEDF-8275BCD30C76}" presName="horz1" presStyleCnt="0"/>
      <dgm:spPr/>
    </dgm:pt>
    <dgm:pt modelId="{85256BC8-0D9B-4530-852B-71610BE7E2DD}" type="pres">
      <dgm:prSet presAssocID="{51FE0DF2-72FD-4221-AEDF-8275BCD30C76}" presName="tx1" presStyleLbl="revTx" presStyleIdx="4" presStyleCnt="7"/>
      <dgm:spPr/>
      <dgm:t>
        <a:bodyPr/>
        <a:lstStyle/>
        <a:p>
          <a:endParaRPr lang="tr-TR"/>
        </a:p>
      </dgm:t>
    </dgm:pt>
    <dgm:pt modelId="{6D244166-57BA-447D-859D-0E106990B1E2}" type="pres">
      <dgm:prSet presAssocID="{51FE0DF2-72FD-4221-AEDF-8275BCD30C76}" presName="vert1" presStyleCnt="0"/>
      <dgm:spPr/>
    </dgm:pt>
    <dgm:pt modelId="{FDF36052-696D-4476-BCAF-85DADBCC1024}" type="pres">
      <dgm:prSet presAssocID="{AC933F82-75F4-4E81-AE6A-8FC74A7F31A4}" presName="thickLine" presStyleLbl="alignNode1" presStyleIdx="5" presStyleCnt="7"/>
      <dgm:spPr/>
    </dgm:pt>
    <dgm:pt modelId="{304A05B1-87FB-4058-97E2-7A7DDB17C863}" type="pres">
      <dgm:prSet presAssocID="{AC933F82-75F4-4E81-AE6A-8FC74A7F31A4}" presName="horz1" presStyleCnt="0"/>
      <dgm:spPr/>
    </dgm:pt>
    <dgm:pt modelId="{6D9A9F0E-581E-4A4F-AB8B-1FB4896DFF85}" type="pres">
      <dgm:prSet presAssocID="{AC933F82-75F4-4E81-AE6A-8FC74A7F31A4}" presName="tx1" presStyleLbl="revTx" presStyleIdx="5" presStyleCnt="7"/>
      <dgm:spPr/>
      <dgm:t>
        <a:bodyPr/>
        <a:lstStyle/>
        <a:p>
          <a:endParaRPr lang="tr-TR"/>
        </a:p>
      </dgm:t>
    </dgm:pt>
    <dgm:pt modelId="{9DB5E36D-175F-471B-8F02-FE8CAA715480}" type="pres">
      <dgm:prSet presAssocID="{AC933F82-75F4-4E81-AE6A-8FC74A7F31A4}" presName="vert1" presStyleCnt="0"/>
      <dgm:spPr/>
    </dgm:pt>
    <dgm:pt modelId="{E65E7DC1-C8A1-4B4F-A154-EB4990F0028A}" type="pres">
      <dgm:prSet presAssocID="{BA453410-D767-4E96-805E-7819D2E56A38}" presName="thickLine" presStyleLbl="alignNode1" presStyleIdx="6" presStyleCnt="7"/>
      <dgm:spPr/>
    </dgm:pt>
    <dgm:pt modelId="{BA61545D-0C63-4C41-A7E5-4177477729A1}" type="pres">
      <dgm:prSet presAssocID="{BA453410-D767-4E96-805E-7819D2E56A38}" presName="horz1" presStyleCnt="0"/>
      <dgm:spPr/>
    </dgm:pt>
    <dgm:pt modelId="{56D85DD5-D2AA-498C-9ACA-BAD77F2786B3}" type="pres">
      <dgm:prSet presAssocID="{BA453410-D767-4E96-805E-7819D2E56A38}" presName="tx1" presStyleLbl="revTx" presStyleIdx="6" presStyleCnt="7"/>
      <dgm:spPr/>
      <dgm:t>
        <a:bodyPr/>
        <a:lstStyle/>
        <a:p>
          <a:endParaRPr lang="tr-TR"/>
        </a:p>
      </dgm:t>
    </dgm:pt>
    <dgm:pt modelId="{8B96AF96-11EF-4840-983A-08964C472EC5}" type="pres">
      <dgm:prSet presAssocID="{BA453410-D767-4E96-805E-7819D2E56A38}" presName="vert1" presStyleCnt="0"/>
      <dgm:spPr/>
    </dgm:pt>
  </dgm:ptLst>
  <dgm:cxnLst>
    <dgm:cxn modelId="{83D7979A-8EA7-450A-9E4B-6784D7B1CA8E}" type="presOf" srcId="{51FE0DF2-72FD-4221-AEDF-8275BCD30C76}" destId="{85256BC8-0D9B-4530-852B-71610BE7E2DD}" srcOrd="0" destOrd="0" presId="urn:microsoft.com/office/officeart/2008/layout/LinedList"/>
    <dgm:cxn modelId="{068573DD-475A-432F-AA0C-2DE783985D70}" type="presOf" srcId="{C133F662-575A-4658-87B8-6D653A51D3BA}" destId="{9E9DCA29-E60C-4F06-89C7-7C8BDF4471FC}" srcOrd="0" destOrd="0" presId="urn:microsoft.com/office/officeart/2008/layout/LinedList"/>
    <dgm:cxn modelId="{5CD5CA6E-30DF-488D-8173-767BCA20C3D7}" srcId="{14A9AFF5-23D8-4A27-BBBB-70D68A7759BD}" destId="{AC933F82-75F4-4E81-AE6A-8FC74A7F31A4}" srcOrd="5" destOrd="0" parTransId="{EA71E61C-9158-44E0-86CB-58F71C0FFFF5}" sibTransId="{196E4450-ACCA-416F-9A26-6767E5F30F04}"/>
    <dgm:cxn modelId="{F6DC5035-BB0D-4112-909D-C3375A569698}" srcId="{14A9AFF5-23D8-4A27-BBBB-70D68A7759BD}" destId="{51FE0DF2-72FD-4221-AEDF-8275BCD30C76}" srcOrd="4" destOrd="0" parTransId="{2DBF39DF-BEED-4CD3-8C87-F77B11222026}" sibTransId="{627D1C2F-B99C-4EB3-AF55-EC8EDEF5613B}"/>
    <dgm:cxn modelId="{8C15BD3D-112C-4B6E-9202-B54EC310AB0F}" type="presOf" srcId="{14A9AFF5-23D8-4A27-BBBB-70D68A7759BD}" destId="{293A1187-473C-49F9-9481-5DB22E12C3D1}" srcOrd="0" destOrd="0" presId="urn:microsoft.com/office/officeart/2008/layout/LinedList"/>
    <dgm:cxn modelId="{6DA6C299-C40E-40CB-9722-0DD0F74C9293}" srcId="{14A9AFF5-23D8-4A27-BBBB-70D68A7759BD}" destId="{4016D122-D17D-4B7E-93D1-6A68689C7EE0}" srcOrd="0" destOrd="0" parTransId="{4335189F-B2ED-45D3-B2AD-B46C9B1E97C0}" sibTransId="{2C70E3A0-089E-4783-8B9B-9ABEE50C71E0}"/>
    <dgm:cxn modelId="{9811A231-1270-4037-BF1A-E9A9B7F7B7B9}" srcId="{14A9AFF5-23D8-4A27-BBBB-70D68A7759BD}" destId="{879E997C-C7DB-4208-B8DB-57C5AD23D598}" srcOrd="3" destOrd="0" parTransId="{C182E3F5-90B8-448B-BF62-380AC234973E}" sibTransId="{0B79F51A-A43F-4C06-B235-2C9F28ED35F9}"/>
    <dgm:cxn modelId="{F0FFB51E-6159-4F04-BB1C-D62BC9895524}" type="presOf" srcId="{7463EE70-A90C-4430-9FD2-6E898A7EF44B}" destId="{7DAD58EC-1968-44E7-9BF3-89EFE7BDC5A2}" srcOrd="0" destOrd="0" presId="urn:microsoft.com/office/officeart/2008/layout/LinedList"/>
    <dgm:cxn modelId="{BECDC4E5-FA98-45E3-BA50-B276AE7C01CE}" type="presOf" srcId="{879E997C-C7DB-4208-B8DB-57C5AD23D598}" destId="{96F63FAA-FD91-40B0-9B60-38FEBBC61BBE}" srcOrd="0" destOrd="0" presId="urn:microsoft.com/office/officeart/2008/layout/LinedList"/>
    <dgm:cxn modelId="{35A59628-D097-4925-8CE3-D18F2A7421F0}" type="presOf" srcId="{BA453410-D767-4E96-805E-7819D2E56A38}" destId="{56D85DD5-D2AA-498C-9ACA-BAD77F2786B3}" srcOrd="0" destOrd="0" presId="urn:microsoft.com/office/officeart/2008/layout/LinedList"/>
    <dgm:cxn modelId="{0F121DC8-D68B-47BE-B64D-6C0FF7811FB6}" type="presOf" srcId="{AC933F82-75F4-4E81-AE6A-8FC74A7F31A4}" destId="{6D9A9F0E-581E-4A4F-AB8B-1FB4896DFF85}" srcOrd="0" destOrd="0" presId="urn:microsoft.com/office/officeart/2008/layout/LinedList"/>
    <dgm:cxn modelId="{F65AB52B-6A22-4C35-8A62-65C644F9D654}" srcId="{14A9AFF5-23D8-4A27-BBBB-70D68A7759BD}" destId="{BA453410-D767-4E96-805E-7819D2E56A38}" srcOrd="6" destOrd="0" parTransId="{58C1E69E-FDEB-4400-8FBE-0A1D05E603B0}" sibTransId="{384DB49F-5FA9-4A26-B8A5-A155B4C792E3}"/>
    <dgm:cxn modelId="{33C0E827-86FC-4545-AC88-09BAAD5306BD}" srcId="{14A9AFF5-23D8-4A27-BBBB-70D68A7759BD}" destId="{C133F662-575A-4658-87B8-6D653A51D3BA}" srcOrd="1" destOrd="0" parTransId="{B3887B2B-2147-473E-88C6-90F11224B919}" sibTransId="{5C5CB43E-D835-4001-9D29-EC700656BD01}"/>
    <dgm:cxn modelId="{CBA66503-80CE-4528-95B2-4DED284F66CE}" type="presOf" srcId="{4016D122-D17D-4B7E-93D1-6A68689C7EE0}" destId="{C389C6F2-A673-4905-922D-004556731376}" srcOrd="0" destOrd="0" presId="urn:microsoft.com/office/officeart/2008/layout/LinedList"/>
    <dgm:cxn modelId="{AD68BFAA-8197-4C59-9485-3B94D543CB42}" srcId="{14A9AFF5-23D8-4A27-BBBB-70D68A7759BD}" destId="{7463EE70-A90C-4430-9FD2-6E898A7EF44B}" srcOrd="2" destOrd="0" parTransId="{D51BE1CD-4FB7-414E-AFF3-9F0B374CBFCC}" sibTransId="{B71D3385-428F-490B-9E2B-4FA88BF57BB9}"/>
    <dgm:cxn modelId="{21975036-D46F-47BC-AC42-E79221B250BB}" type="presParOf" srcId="{293A1187-473C-49F9-9481-5DB22E12C3D1}" destId="{38525768-85B3-4AE0-A8E7-69D00723C3CE}" srcOrd="0" destOrd="0" presId="urn:microsoft.com/office/officeart/2008/layout/LinedList"/>
    <dgm:cxn modelId="{36E6BB0D-361C-45AB-9E82-CD45E91B1041}" type="presParOf" srcId="{293A1187-473C-49F9-9481-5DB22E12C3D1}" destId="{EE41054E-CDE3-4AEE-8E4B-B428CECD9794}" srcOrd="1" destOrd="0" presId="urn:microsoft.com/office/officeart/2008/layout/LinedList"/>
    <dgm:cxn modelId="{18061DA3-96C9-43EE-BDD6-FD46E916547B}" type="presParOf" srcId="{EE41054E-CDE3-4AEE-8E4B-B428CECD9794}" destId="{C389C6F2-A673-4905-922D-004556731376}" srcOrd="0" destOrd="0" presId="urn:microsoft.com/office/officeart/2008/layout/LinedList"/>
    <dgm:cxn modelId="{A1C3A653-0663-44B6-B7A2-C43B4FE3D504}" type="presParOf" srcId="{EE41054E-CDE3-4AEE-8E4B-B428CECD9794}" destId="{530A1353-606F-46C2-B779-935CE5543E82}" srcOrd="1" destOrd="0" presId="urn:microsoft.com/office/officeart/2008/layout/LinedList"/>
    <dgm:cxn modelId="{4EA1EB8F-545E-482E-90D4-5714703F9163}" type="presParOf" srcId="{293A1187-473C-49F9-9481-5DB22E12C3D1}" destId="{2B28B227-147B-4728-9FC9-EC5182D2990C}" srcOrd="2" destOrd="0" presId="urn:microsoft.com/office/officeart/2008/layout/LinedList"/>
    <dgm:cxn modelId="{756C4F3D-73FA-416D-9D51-3E103099F224}" type="presParOf" srcId="{293A1187-473C-49F9-9481-5DB22E12C3D1}" destId="{827902C0-F82D-4319-B05D-A71D0F547160}" srcOrd="3" destOrd="0" presId="urn:microsoft.com/office/officeart/2008/layout/LinedList"/>
    <dgm:cxn modelId="{16068EEE-7369-44EF-A930-8D46DC0FF4AF}" type="presParOf" srcId="{827902C0-F82D-4319-B05D-A71D0F547160}" destId="{9E9DCA29-E60C-4F06-89C7-7C8BDF4471FC}" srcOrd="0" destOrd="0" presId="urn:microsoft.com/office/officeart/2008/layout/LinedList"/>
    <dgm:cxn modelId="{A64B9C4B-5159-4BED-BD74-28426F7CA671}" type="presParOf" srcId="{827902C0-F82D-4319-B05D-A71D0F547160}" destId="{F2F74654-CB38-490D-8233-2DE93CD976B0}" srcOrd="1" destOrd="0" presId="urn:microsoft.com/office/officeart/2008/layout/LinedList"/>
    <dgm:cxn modelId="{92A2D1D2-7F69-428A-9B39-C27B9F2D1169}" type="presParOf" srcId="{293A1187-473C-49F9-9481-5DB22E12C3D1}" destId="{505191F5-C87D-47CD-B410-A2A75535B167}" srcOrd="4" destOrd="0" presId="urn:microsoft.com/office/officeart/2008/layout/LinedList"/>
    <dgm:cxn modelId="{DF8F71AD-0567-4A33-A7EE-09F8AF214D8F}" type="presParOf" srcId="{293A1187-473C-49F9-9481-5DB22E12C3D1}" destId="{C558D7AD-986B-43EF-ABB3-AC7D4069069F}" srcOrd="5" destOrd="0" presId="urn:microsoft.com/office/officeart/2008/layout/LinedList"/>
    <dgm:cxn modelId="{E5A029C6-D72D-4A61-A117-FF4D0C97157F}" type="presParOf" srcId="{C558D7AD-986B-43EF-ABB3-AC7D4069069F}" destId="{7DAD58EC-1968-44E7-9BF3-89EFE7BDC5A2}" srcOrd="0" destOrd="0" presId="urn:microsoft.com/office/officeart/2008/layout/LinedList"/>
    <dgm:cxn modelId="{3C47BACD-5C98-4087-8A66-258D815286A5}" type="presParOf" srcId="{C558D7AD-986B-43EF-ABB3-AC7D4069069F}" destId="{C8378E42-D899-4420-825B-9860429FB1D5}" srcOrd="1" destOrd="0" presId="urn:microsoft.com/office/officeart/2008/layout/LinedList"/>
    <dgm:cxn modelId="{6D096E8E-B7F9-4BB1-A938-08CA36A99BFB}" type="presParOf" srcId="{293A1187-473C-49F9-9481-5DB22E12C3D1}" destId="{6272C3CB-DF15-43C4-AB79-307ED7E8D630}" srcOrd="6" destOrd="0" presId="urn:microsoft.com/office/officeart/2008/layout/LinedList"/>
    <dgm:cxn modelId="{3C0B3EA8-3199-492F-A6D0-234BA941D6F9}" type="presParOf" srcId="{293A1187-473C-49F9-9481-5DB22E12C3D1}" destId="{5ACD1EBE-151F-4061-925E-1F46E87CB7CA}" srcOrd="7" destOrd="0" presId="urn:microsoft.com/office/officeart/2008/layout/LinedList"/>
    <dgm:cxn modelId="{35727492-C8D8-435F-847E-58D23DDD0D67}" type="presParOf" srcId="{5ACD1EBE-151F-4061-925E-1F46E87CB7CA}" destId="{96F63FAA-FD91-40B0-9B60-38FEBBC61BBE}" srcOrd="0" destOrd="0" presId="urn:microsoft.com/office/officeart/2008/layout/LinedList"/>
    <dgm:cxn modelId="{7BC2E282-2EA7-46DF-8309-5C3D0EA78310}" type="presParOf" srcId="{5ACD1EBE-151F-4061-925E-1F46E87CB7CA}" destId="{774FC770-54BF-4B01-81BC-D98C6286EB78}" srcOrd="1" destOrd="0" presId="urn:microsoft.com/office/officeart/2008/layout/LinedList"/>
    <dgm:cxn modelId="{065EC377-57B2-4C4D-BFB1-A80C98A45D00}" type="presParOf" srcId="{293A1187-473C-49F9-9481-5DB22E12C3D1}" destId="{DC996C14-6986-49B8-ABB2-05AFDCD3636A}" srcOrd="8" destOrd="0" presId="urn:microsoft.com/office/officeart/2008/layout/LinedList"/>
    <dgm:cxn modelId="{8B80A050-EEC7-487B-BC40-2F6F38B0DAFA}" type="presParOf" srcId="{293A1187-473C-49F9-9481-5DB22E12C3D1}" destId="{6578FE2E-E825-41D2-B49E-825D983CFB62}" srcOrd="9" destOrd="0" presId="urn:microsoft.com/office/officeart/2008/layout/LinedList"/>
    <dgm:cxn modelId="{C3641243-C822-4E92-812E-FF2F8F1BB9C9}" type="presParOf" srcId="{6578FE2E-E825-41D2-B49E-825D983CFB62}" destId="{85256BC8-0D9B-4530-852B-71610BE7E2DD}" srcOrd="0" destOrd="0" presId="urn:microsoft.com/office/officeart/2008/layout/LinedList"/>
    <dgm:cxn modelId="{92DC5196-7FD2-4B1F-A04B-82AF37ACC875}" type="presParOf" srcId="{6578FE2E-E825-41D2-B49E-825D983CFB62}" destId="{6D244166-57BA-447D-859D-0E106990B1E2}" srcOrd="1" destOrd="0" presId="urn:microsoft.com/office/officeart/2008/layout/LinedList"/>
    <dgm:cxn modelId="{EAEC1C05-702D-4A04-A3EE-E0785DCF9625}" type="presParOf" srcId="{293A1187-473C-49F9-9481-5DB22E12C3D1}" destId="{FDF36052-696D-4476-BCAF-85DADBCC1024}" srcOrd="10" destOrd="0" presId="urn:microsoft.com/office/officeart/2008/layout/LinedList"/>
    <dgm:cxn modelId="{4AE7667B-41BE-4820-A2AF-5E58E234AF01}" type="presParOf" srcId="{293A1187-473C-49F9-9481-5DB22E12C3D1}" destId="{304A05B1-87FB-4058-97E2-7A7DDB17C863}" srcOrd="11" destOrd="0" presId="urn:microsoft.com/office/officeart/2008/layout/LinedList"/>
    <dgm:cxn modelId="{59107165-BB85-4085-88CC-F338A5D8B98B}" type="presParOf" srcId="{304A05B1-87FB-4058-97E2-7A7DDB17C863}" destId="{6D9A9F0E-581E-4A4F-AB8B-1FB4896DFF85}" srcOrd="0" destOrd="0" presId="urn:microsoft.com/office/officeart/2008/layout/LinedList"/>
    <dgm:cxn modelId="{CB25CAC1-B55D-43A6-A5FA-8EDF69C2B64A}" type="presParOf" srcId="{304A05B1-87FB-4058-97E2-7A7DDB17C863}" destId="{9DB5E36D-175F-471B-8F02-FE8CAA715480}" srcOrd="1" destOrd="0" presId="urn:microsoft.com/office/officeart/2008/layout/LinedList"/>
    <dgm:cxn modelId="{746085EC-E2E6-42BB-94AD-1DFCAE7F2183}" type="presParOf" srcId="{293A1187-473C-49F9-9481-5DB22E12C3D1}" destId="{E65E7DC1-C8A1-4B4F-A154-EB4990F0028A}" srcOrd="12" destOrd="0" presId="urn:microsoft.com/office/officeart/2008/layout/LinedList"/>
    <dgm:cxn modelId="{5920F182-C24C-4FC6-896F-2733C23E7859}" type="presParOf" srcId="{293A1187-473C-49F9-9481-5DB22E12C3D1}" destId="{BA61545D-0C63-4C41-A7E5-4177477729A1}" srcOrd="13" destOrd="0" presId="urn:microsoft.com/office/officeart/2008/layout/LinedList"/>
    <dgm:cxn modelId="{F88728B4-FFEA-4DE9-A439-3E4F1CE341B5}" type="presParOf" srcId="{BA61545D-0C63-4C41-A7E5-4177477729A1}" destId="{56D85DD5-D2AA-498C-9ACA-BAD77F2786B3}" srcOrd="0" destOrd="0" presId="urn:microsoft.com/office/officeart/2008/layout/LinedList"/>
    <dgm:cxn modelId="{CCA26828-B1A7-4A46-BFFE-E4E767594818}" type="presParOf" srcId="{BA61545D-0C63-4C41-A7E5-4177477729A1}" destId="{8B96AF96-11EF-4840-983A-08964C472EC5}" srcOrd="1" destOrd="0" presId="urn:microsoft.com/office/officeart/2008/layout/LinedList"/>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F1D5B1F-1509-431D-8DD0-CB4A7BDDD0E5}" type="doc">
      <dgm:prSet loTypeId="urn:microsoft.com/office/officeart/2005/8/layout/vList2" loCatId="list" qsTypeId="urn:microsoft.com/office/officeart/2005/8/quickstyle/simple1" qsCatId="simple" csTypeId="urn:microsoft.com/office/officeart/2005/8/colors/accent1_1" csCatId="accent1" phldr="1"/>
      <dgm:spPr/>
    </dgm:pt>
    <dgm:pt modelId="{D9B373A8-9A44-487A-92FD-F43DA64F8D1A}">
      <dgm:prSet phldrT="[Metin]" custT="1"/>
      <dgm:spPr/>
      <dgm:t>
        <a:bodyPr/>
        <a:lstStyle/>
        <a:p>
          <a:pPr algn="l"/>
          <a:r>
            <a:rPr lang="tr-TR" sz="1200" b="0" i="0" u="none" dirty="0" smtClean="0"/>
            <a:t>Zarfların açılması veya oyların okunması sırasında oy pusulasının yırtılması,</a:t>
          </a:r>
        </a:p>
        <a:p>
          <a:pPr algn="l"/>
          <a:r>
            <a:rPr lang="tr-TR" sz="1200" b="0" i="0" u="none" dirty="0" smtClean="0"/>
            <a:t>Bütünlüğü bozulmaksızın bir kısmının kazaen yırtılması,</a:t>
          </a:r>
        </a:p>
        <a:p>
          <a:pPr algn="l"/>
          <a:r>
            <a:rPr lang="tr-TR" sz="1200" b="0" i="0" u="none" dirty="0" smtClean="0"/>
            <a:t>Herhangi bir şekilde lekelenmiş olup da bunun özel olarak işaret koymak amacıyla yapıldığının anlaşılamaması,</a:t>
          </a:r>
        </a:p>
        <a:p>
          <a:pPr algn="l"/>
          <a:r>
            <a:rPr lang="tr-TR" sz="1200" b="0" i="0" u="none" dirty="0" smtClean="0"/>
            <a:t>Yetkili seçim kurulları tarafından gönderilen ve Türkiye Cumhuriyeti Yüksek Seçim Kurulu filigranı bulunan oy pusulalarının arkasının sandık kurulunun ihmaliyle mühürlenmemiş olması  durumunda geçerlidir.  </a:t>
          </a:r>
          <a:r>
            <a:rPr lang="tr-TR" sz="1200" b="1" i="0" u="none" dirty="0" smtClean="0"/>
            <a:t>(Bu nedenle </a:t>
          </a:r>
          <a:r>
            <a:rPr lang="tr-TR" sz="1200" b="1" dirty="0" smtClean="0"/>
            <a:t>herhangi bir şaibeye yol açmamak için mutlaka sabah tüm oy pusulalarının arkasının sandık kurulu mührüyle mühürlenmesini  ve oy pusulalarının tamamının arkasının mühürlendiğini tutanak defterine yazılmasını sağlayalım. Böylece mühürsüz oy pusulalarının geçersiz sayılmasını sağlayabiliriz.)</a:t>
          </a:r>
          <a:endParaRPr lang="tr-TR" sz="1200" b="1" i="0" u="none" dirty="0" smtClean="0"/>
        </a:p>
        <a:p>
          <a:pPr algn="ctr"/>
          <a:endParaRPr lang="tr-TR" sz="900" b="1" dirty="0"/>
        </a:p>
      </dgm:t>
    </dgm:pt>
    <dgm:pt modelId="{0773E556-FF34-4E10-978A-8242CBA6FBEB}" type="parTrans" cxnId="{115C519F-D465-4C5A-86EE-391E1506A991}">
      <dgm:prSet/>
      <dgm:spPr/>
      <dgm:t>
        <a:bodyPr/>
        <a:lstStyle/>
        <a:p>
          <a:endParaRPr lang="tr-TR"/>
        </a:p>
      </dgm:t>
    </dgm:pt>
    <dgm:pt modelId="{902FD76E-2CD0-4D5B-9F82-959DAC1ECE07}" type="sibTrans" cxnId="{115C519F-D465-4C5A-86EE-391E1506A991}">
      <dgm:prSet/>
      <dgm:spPr/>
      <dgm:t>
        <a:bodyPr/>
        <a:lstStyle/>
        <a:p>
          <a:endParaRPr lang="tr-TR"/>
        </a:p>
      </dgm:t>
    </dgm:pt>
    <dgm:pt modelId="{77F2E70E-E32B-4713-BB28-E209561323F4}" type="pres">
      <dgm:prSet presAssocID="{EF1D5B1F-1509-431D-8DD0-CB4A7BDDD0E5}" presName="linear" presStyleCnt="0">
        <dgm:presLayoutVars>
          <dgm:animLvl val="lvl"/>
          <dgm:resizeHandles val="exact"/>
        </dgm:presLayoutVars>
      </dgm:prSet>
      <dgm:spPr/>
    </dgm:pt>
    <dgm:pt modelId="{FF13ECD5-1C5F-4087-B53C-DDEC1855EB7B}" type="pres">
      <dgm:prSet presAssocID="{D9B373A8-9A44-487A-92FD-F43DA64F8D1A}" presName="parentText" presStyleLbl="node1" presStyleIdx="0" presStyleCnt="1">
        <dgm:presLayoutVars>
          <dgm:chMax val="0"/>
          <dgm:bulletEnabled val="1"/>
        </dgm:presLayoutVars>
      </dgm:prSet>
      <dgm:spPr/>
      <dgm:t>
        <a:bodyPr/>
        <a:lstStyle/>
        <a:p>
          <a:endParaRPr lang="tr-TR"/>
        </a:p>
      </dgm:t>
    </dgm:pt>
  </dgm:ptLst>
  <dgm:cxnLst>
    <dgm:cxn modelId="{115C519F-D465-4C5A-86EE-391E1506A991}" srcId="{EF1D5B1F-1509-431D-8DD0-CB4A7BDDD0E5}" destId="{D9B373A8-9A44-487A-92FD-F43DA64F8D1A}" srcOrd="0" destOrd="0" parTransId="{0773E556-FF34-4E10-978A-8242CBA6FBEB}" sibTransId="{902FD76E-2CD0-4D5B-9F82-959DAC1ECE07}"/>
    <dgm:cxn modelId="{81AC1C0F-DA26-4FC1-A82F-DA9FA3AE7945}" type="presOf" srcId="{D9B373A8-9A44-487A-92FD-F43DA64F8D1A}" destId="{FF13ECD5-1C5F-4087-B53C-DDEC1855EB7B}" srcOrd="0" destOrd="0" presId="urn:microsoft.com/office/officeart/2005/8/layout/vList2"/>
    <dgm:cxn modelId="{176A944A-AF4D-44BA-8EC2-392EB1F823BD}" type="presOf" srcId="{EF1D5B1F-1509-431D-8DD0-CB4A7BDDD0E5}" destId="{77F2E70E-E32B-4713-BB28-E209561323F4}" srcOrd="0" destOrd="0" presId="urn:microsoft.com/office/officeart/2005/8/layout/vList2"/>
    <dgm:cxn modelId="{2B3A958A-EA4F-45E5-BED0-D22F9D627009}" type="presParOf" srcId="{77F2E70E-E32B-4713-BB28-E209561323F4}" destId="{FF13ECD5-1C5F-4087-B53C-DDEC1855EB7B}" srcOrd="0"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a:ext uri="{C62137D5-CB1D-491B-B009-E17868A290BF}">
      <dgm14:recolorImg xmlns="" xmlns:dgm14="http://schemas.microsoft.com/office/drawing/2010/diagram" val="1"/>
    </a:ext>
  </dgm:extLst>
</dgm:dataModel>
</file>

<file path=ppt/diagrams/data8.xml><?xml version="1.0" encoding="utf-8"?>
<dgm:dataModel xmlns:dgm="http://schemas.openxmlformats.org/drawingml/2006/diagram" xmlns:a="http://schemas.openxmlformats.org/drawingml/2006/main">
  <dgm:ptLst>
    <dgm:pt modelId="{3CFE6B89-03F9-4A3D-B6D2-B8D8A8CFBF6F}" type="doc">
      <dgm:prSet loTypeId="urn:microsoft.com/office/officeart/2005/8/layout/balance1" loCatId="relationship" qsTypeId="urn:microsoft.com/office/officeart/2005/8/quickstyle/simple1" qsCatId="simple" csTypeId="urn:microsoft.com/office/officeart/2005/8/colors/accent2_2" csCatId="accent2" phldr="1"/>
      <dgm:spPr/>
      <dgm:t>
        <a:bodyPr/>
        <a:lstStyle/>
        <a:p>
          <a:endParaRPr lang="tr-TR"/>
        </a:p>
      </dgm:t>
    </dgm:pt>
    <dgm:pt modelId="{30A42B98-E1E1-4F54-B10A-18E5F78AF424}">
      <dgm:prSet phldrT="[Metin]"/>
      <dgm:spPr/>
      <dgm:t>
        <a:bodyPr/>
        <a:lstStyle/>
        <a:p>
          <a:r>
            <a:rPr lang="tr-TR" dirty="0" smtClean="0"/>
            <a:t>Şikayet nedir?</a:t>
          </a:r>
          <a:endParaRPr lang="tr-TR" dirty="0"/>
        </a:p>
      </dgm:t>
    </dgm:pt>
    <dgm:pt modelId="{06002440-9FFE-4E7E-9C45-24EB6467DDDF}" type="parTrans" cxnId="{9B6B1601-21F5-46B6-8921-1A39F4CA011E}">
      <dgm:prSet/>
      <dgm:spPr/>
      <dgm:t>
        <a:bodyPr/>
        <a:lstStyle/>
        <a:p>
          <a:endParaRPr lang="tr-TR"/>
        </a:p>
      </dgm:t>
    </dgm:pt>
    <dgm:pt modelId="{6AD06594-19F3-458C-A546-09FC8ACFD204}" type="sibTrans" cxnId="{9B6B1601-21F5-46B6-8921-1A39F4CA011E}">
      <dgm:prSet/>
      <dgm:spPr/>
      <dgm:t>
        <a:bodyPr/>
        <a:lstStyle/>
        <a:p>
          <a:endParaRPr lang="tr-TR"/>
        </a:p>
      </dgm:t>
    </dgm:pt>
    <dgm:pt modelId="{E35C7EF3-8BA6-47C3-84F7-93EB1060FCCA}">
      <dgm:prSet phldrT="[Metin]"/>
      <dgm:spPr/>
      <dgm:t>
        <a:bodyPr/>
        <a:lstStyle/>
        <a:p>
          <a:r>
            <a:rPr lang="tr-TR" dirty="0" smtClean="0"/>
            <a:t>Sandık kurullarına iş ve işlemlerinin yasaya aykırı olduğu gerekçesi ile sözlü ya da yazılı yapılan başvuruya </a:t>
          </a:r>
          <a:r>
            <a:rPr lang="tr-TR" b="1" dirty="0" smtClean="0">
              <a:solidFill>
                <a:schemeClr val="tx1"/>
              </a:solidFill>
            </a:rPr>
            <a:t>ŞİKAYET </a:t>
          </a:r>
          <a:r>
            <a:rPr lang="tr-TR" dirty="0" smtClean="0"/>
            <a:t>denir.</a:t>
          </a:r>
          <a:endParaRPr lang="tr-TR" dirty="0"/>
        </a:p>
      </dgm:t>
    </dgm:pt>
    <dgm:pt modelId="{70E5BD6A-1FAB-4EE1-8763-6721566DBEA6}" type="parTrans" cxnId="{5545DC04-7869-474D-92D5-8E51F58C38C0}">
      <dgm:prSet/>
      <dgm:spPr/>
      <dgm:t>
        <a:bodyPr/>
        <a:lstStyle/>
        <a:p>
          <a:endParaRPr lang="tr-TR"/>
        </a:p>
      </dgm:t>
    </dgm:pt>
    <dgm:pt modelId="{D617A821-C5D6-4CD9-95F1-7E1B3958FC6C}" type="sibTrans" cxnId="{5545DC04-7869-474D-92D5-8E51F58C38C0}">
      <dgm:prSet/>
      <dgm:spPr/>
      <dgm:t>
        <a:bodyPr/>
        <a:lstStyle/>
        <a:p>
          <a:endParaRPr lang="tr-TR"/>
        </a:p>
      </dgm:t>
    </dgm:pt>
    <dgm:pt modelId="{D3870A9F-C489-4290-B048-047179BA08D1}">
      <dgm:prSet phldrT="[Metin]"/>
      <dgm:spPr/>
      <dgm:t>
        <a:bodyPr/>
        <a:lstStyle/>
        <a:p>
          <a:r>
            <a:rPr lang="tr-TR" dirty="0" smtClean="0"/>
            <a:t>İtiraz nedir?</a:t>
          </a:r>
          <a:endParaRPr lang="tr-TR" dirty="0"/>
        </a:p>
      </dgm:t>
    </dgm:pt>
    <dgm:pt modelId="{3C8183FB-6F26-48D8-8A7B-4EA0669949BD}" type="parTrans" cxnId="{E925868C-98C9-4C46-958B-344B857EB018}">
      <dgm:prSet/>
      <dgm:spPr/>
      <dgm:t>
        <a:bodyPr/>
        <a:lstStyle/>
        <a:p>
          <a:endParaRPr lang="tr-TR"/>
        </a:p>
      </dgm:t>
    </dgm:pt>
    <dgm:pt modelId="{40FD62D9-2166-41B4-A402-3F68FA5A57B4}" type="sibTrans" cxnId="{E925868C-98C9-4C46-958B-344B857EB018}">
      <dgm:prSet/>
      <dgm:spPr/>
      <dgm:t>
        <a:bodyPr/>
        <a:lstStyle/>
        <a:p>
          <a:endParaRPr lang="tr-TR"/>
        </a:p>
      </dgm:t>
    </dgm:pt>
    <dgm:pt modelId="{F4E7C22D-DC71-418B-90F5-8371182E958C}">
      <dgm:prSet phldrT="[Metin]"/>
      <dgm:spPr/>
      <dgm:t>
        <a:bodyPr/>
        <a:lstStyle/>
        <a:p>
          <a:r>
            <a:rPr lang="tr-TR" dirty="0" smtClean="0"/>
            <a:t>Sandık kurulunun iş ve işlemleri ile kararlarına karşı Seçim kurullarına yapılan yazılı başvuruya </a:t>
          </a:r>
          <a:r>
            <a:rPr lang="tr-TR" b="1" dirty="0" smtClean="0">
              <a:solidFill>
                <a:schemeClr val="tx1"/>
              </a:solidFill>
            </a:rPr>
            <a:t>İTİRAZ</a:t>
          </a:r>
          <a:r>
            <a:rPr lang="tr-TR" dirty="0" smtClean="0"/>
            <a:t> deniz.</a:t>
          </a:r>
          <a:endParaRPr lang="tr-TR" dirty="0"/>
        </a:p>
      </dgm:t>
    </dgm:pt>
    <dgm:pt modelId="{EFD92737-49AC-45FA-A31B-3D973549F632}" type="parTrans" cxnId="{B3E008FB-D67B-4029-A894-8F0A997B4ED9}">
      <dgm:prSet/>
      <dgm:spPr/>
      <dgm:t>
        <a:bodyPr/>
        <a:lstStyle/>
        <a:p>
          <a:endParaRPr lang="tr-TR"/>
        </a:p>
      </dgm:t>
    </dgm:pt>
    <dgm:pt modelId="{7824291A-C3F2-4FE3-AACC-D7ADF4192DB0}" type="sibTrans" cxnId="{B3E008FB-D67B-4029-A894-8F0A997B4ED9}">
      <dgm:prSet/>
      <dgm:spPr/>
      <dgm:t>
        <a:bodyPr/>
        <a:lstStyle/>
        <a:p>
          <a:endParaRPr lang="tr-TR"/>
        </a:p>
      </dgm:t>
    </dgm:pt>
    <dgm:pt modelId="{C921D7CE-8BDF-4C53-AD6D-C55CA6F6D72B}" type="pres">
      <dgm:prSet presAssocID="{3CFE6B89-03F9-4A3D-B6D2-B8D8A8CFBF6F}" presName="outerComposite" presStyleCnt="0">
        <dgm:presLayoutVars>
          <dgm:chMax val="2"/>
          <dgm:animLvl val="lvl"/>
          <dgm:resizeHandles val="exact"/>
        </dgm:presLayoutVars>
      </dgm:prSet>
      <dgm:spPr/>
      <dgm:t>
        <a:bodyPr/>
        <a:lstStyle/>
        <a:p>
          <a:endParaRPr lang="tr-TR"/>
        </a:p>
      </dgm:t>
    </dgm:pt>
    <dgm:pt modelId="{92333100-1621-4C1E-9434-FD98D3E2FD0F}" type="pres">
      <dgm:prSet presAssocID="{3CFE6B89-03F9-4A3D-B6D2-B8D8A8CFBF6F}" presName="dummyMaxCanvas" presStyleCnt="0"/>
      <dgm:spPr/>
    </dgm:pt>
    <dgm:pt modelId="{D5A3445D-C683-4A4B-8DDC-28733EC1AC63}" type="pres">
      <dgm:prSet presAssocID="{3CFE6B89-03F9-4A3D-B6D2-B8D8A8CFBF6F}" presName="parentComposite" presStyleCnt="0"/>
      <dgm:spPr/>
    </dgm:pt>
    <dgm:pt modelId="{EB1157AE-D084-4FAA-A131-25E1C344A10E}" type="pres">
      <dgm:prSet presAssocID="{3CFE6B89-03F9-4A3D-B6D2-B8D8A8CFBF6F}" presName="parent1" presStyleLbl="alignAccFollowNode1" presStyleIdx="0" presStyleCnt="4">
        <dgm:presLayoutVars>
          <dgm:chMax val="4"/>
        </dgm:presLayoutVars>
      </dgm:prSet>
      <dgm:spPr/>
      <dgm:t>
        <a:bodyPr/>
        <a:lstStyle/>
        <a:p>
          <a:endParaRPr lang="tr-TR"/>
        </a:p>
      </dgm:t>
    </dgm:pt>
    <dgm:pt modelId="{35EA5DBD-871B-4C33-A2DC-46A8F2CFD454}" type="pres">
      <dgm:prSet presAssocID="{3CFE6B89-03F9-4A3D-B6D2-B8D8A8CFBF6F}" presName="parent2" presStyleLbl="alignAccFollowNode1" presStyleIdx="1" presStyleCnt="4">
        <dgm:presLayoutVars>
          <dgm:chMax val="4"/>
        </dgm:presLayoutVars>
      </dgm:prSet>
      <dgm:spPr/>
      <dgm:t>
        <a:bodyPr/>
        <a:lstStyle/>
        <a:p>
          <a:endParaRPr lang="tr-TR"/>
        </a:p>
      </dgm:t>
    </dgm:pt>
    <dgm:pt modelId="{76EEB32B-B0D9-4A88-90ED-5AFD379D6460}" type="pres">
      <dgm:prSet presAssocID="{3CFE6B89-03F9-4A3D-B6D2-B8D8A8CFBF6F}" presName="childrenComposite" presStyleCnt="0"/>
      <dgm:spPr/>
    </dgm:pt>
    <dgm:pt modelId="{88314434-ECE6-4F8F-801B-11CBAFB6EBC2}" type="pres">
      <dgm:prSet presAssocID="{3CFE6B89-03F9-4A3D-B6D2-B8D8A8CFBF6F}" presName="dummyMaxCanvas_ChildArea" presStyleCnt="0"/>
      <dgm:spPr/>
    </dgm:pt>
    <dgm:pt modelId="{16BA5AA2-7671-46A7-BFC3-9FA975CD0130}" type="pres">
      <dgm:prSet presAssocID="{3CFE6B89-03F9-4A3D-B6D2-B8D8A8CFBF6F}" presName="fulcrum" presStyleLbl="alignAccFollowNode1" presStyleIdx="2" presStyleCnt="4"/>
      <dgm:spPr/>
    </dgm:pt>
    <dgm:pt modelId="{582C31CA-E72A-4F71-B191-3E5707B06C7E}" type="pres">
      <dgm:prSet presAssocID="{3CFE6B89-03F9-4A3D-B6D2-B8D8A8CFBF6F}" presName="balance_11" presStyleLbl="alignAccFollowNode1" presStyleIdx="3" presStyleCnt="4" custLinFactNeighborX="631" custLinFactNeighborY="-6228">
        <dgm:presLayoutVars>
          <dgm:bulletEnabled val="1"/>
        </dgm:presLayoutVars>
      </dgm:prSet>
      <dgm:spPr/>
    </dgm:pt>
    <dgm:pt modelId="{FE06DB65-D24C-4127-9C21-663D1C289B5E}" type="pres">
      <dgm:prSet presAssocID="{3CFE6B89-03F9-4A3D-B6D2-B8D8A8CFBF6F}" presName="left_11_1" presStyleLbl="node1" presStyleIdx="0" presStyleCnt="2">
        <dgm:presLayoutVars>
          <dgm:bulletEnabled val="1"/>
        </dgm:presLayoutVars>
      </dgm:prSet>
      <dgm:spPr/>
      <dgm:t>
        <a:bodyPr/>
        <a:lstStyle/>
        <a:p>
          <a:endParaRPr lang="tr-TR"/>
        </a:p>
      </dgm:t>
    </dgm:pt>
    <dgm:pt modelId="{FA0C1FD7-3382-47EA-980A-B0DA472224FE}" type="pres">
      <dgm:prSet presAssocID="{3CFE6B89-03F9-4A3D-B6D2-B8D8A8CFBF6F}" presName="right_11_1" presStyleLbl="node1" presStyleIdx="1" presStyleCnt="2">
        <dgm:presLayoutVars>
          <dgm:bulletEnabled val="1"/>
        </dgm:presLayoutVars>
      </dgm:prSet>
      <dgm:spPr/>
      <dgm:t>
        <a:bodyPr/>
        <a:lstStyle/>
        <a:p>
          <a:endParaRPr lang="tr-TR"/>
        </a:p>
      </dgm:t>
    </dgm:pt>
  </dgm:ptLst>
  <dgm:cxnLst>
    <dgm:cxn modelId="{78BCBCA3-6140-4533-AA55-101A70A7D3E5}" type="presOf" srcId="{30A42B98-E1E1-4F54-B10A-18E5F78AF424}" destId="{EB1157AE-D084-4FAA-A131-25E1C344A10E}" srcOrd="0" destOrd="0" presId="urn:microsoft.com/office/officeart/2005/8/layout/balance1"/>
    <dgm:cxn modelId="{5DEDE22B-BAEE-4056-9F73-46C94BC342E7}" type="presOf" srcId="{F4E7C22D-DC71-418B-90F5-8371182E958C}" destId="{FA0C1FD7-3382-47EA-980A-B0DA472224FE}" srcOrd="0" destOrd="0" presId="urn:microsoft.com/office/officeart/2005/8/layout/balance1"/>
    <dgm:cxn modelId="{CBE05D7B-C6C7-40D7-BAFA-740E6EEA2219}" type="presOf" srcId="{3CFE6B89-03F9-4A3D-B6D2-B8D8A8CFBF6F}" destId="{C921D7CE-8BDF-4C53-AD6D-C55CA6F6D72B}" srcOrd="0" destOrd="0" presId="urn:microsoft.com/office/officeart/2005/8/layout/balance1"/>
    <dgm:cxn modelId="{73762A5A-3F84-4136-AA47-E3200878BB9F}" type="presOf" srcId="{D3870A9F-C489-4290-B048-047179BA08D1}" destId="{35EA5DBD-871B-4C33-A2DC-46A8F2CFD454}" srcOrd="0" destOrd="0" presId="urn:microsoft.com/office/officeart/2005/8/layout/balance1"/>
    <dgm:cxn modelId="{E925868C-98C9-4C46-958B-344B857EB018}" srcId="{3CFE6B89-03F9-4A3D-B6D2-B8D8A8CFBF6F}" destId="{D3870A9F-C489-4290-B048-047179BA08D1}" srcOrd="1" destOrd="0" parTransId="{3C8183FB-6F26-48D8-8A7B-4EA0669949BD}" sibTransId="{40FD62D9-2166-41B4-A402-3F68FA5A57B4}"/>
    <dgm:cxn modelId="{5545DC04-7869-474D-92D5-8E51F58C38C0}" srcId="{30A42B98-E1E1-4F54-B10A-18E5F78AF424}" destId="{E35C7EF3-8BA6-47C3-84F7-93EB1060FCCA}" srcOrd="0" destOrd="0" parTransId="{70E5BD6A-1FAB-4EE1-8763-6721566DBEA6}" sibTransId="{D617A821-C5D6-4CD9-95F1-7E1B3958FC6C}"/>
    <dgm:cxn modelId="{B3E008FB-D67B-4029-A894-8F0A997B4ED9}" srcId="{D3870A9F-C489-4290-B048-047179BA08D1}" destId="{F4E7C22D-DC71-418B-90F5-8371182E958C}" srcOrd="0" destOrd="0" parTransId="{EFD92737-49AC-45FA-A31B-3D973549F632}" sibTransId="{7824291A-C3F2-4FE3-AACC-D7ADF4192DB0}"/>
    <dgm:cxn modelId="{9B6B1601-21F5-46B6-8921-1A39F4CA011E}" srcId="{3CFE6B89-03F9-4A3D-B6D2-B8D8A8CFBF6F}" destId="{30A42B98-E1E1-4F54-B10A-18E5F78AF424}" srcOrd="0" destOrd="0" parTransId="{06002440-9FFE-4E7E-9C45-24EB6467DDDF}" sibTransId="{6AD06594-19F3-458C-A546-09FC8ACFD204}"/>
    <dgm:cxn modelId="{67A0CC41-60CD-4922-86F8-AFDF45C8E7C9}" type="presOf" srcId="{E35C7EF3-8BA6-47C3-84F7-93EB1060FCCA}" destId="{FE06DB65-D24C-4127-9C21-663D1C289B5E}" srcOrd="0" destOrd="0" presId="urn:microsoft.com/office/officeart/2005/8/layout/balance1"/>
    <dgm:cxn modelId="{02DEB21B-EC06-418D-A249-B6C240C7A1E3}" type="presParOf" srcId="{C921D7CE-8BDF-4C53-AD6D-C55CA6F6D72B}" destId="{92333100-1621-4C1E-9434-FD98D3E2FD0F}" srcOrd="0" destOrd="0" presId="urn:microsoft.com/office/officeart/2005/8/layout/balance1"/>
    <dgm:cxn modelId="{7F9293DB-33F4-4402-AC83-F12AF30A5AA5}" type="presParOf" srcId="{C921D7CE-8BDF-4C53-AD6D-C55CA6F6D72B}" destId="{D5A3445D-C683-4A4B-8DDC-28733EC1AC63}" srcOrd="1" destOrd="0" presId="urn:microsoft.com/office/officeart/2005/8/layout/balance1"/>
    <dgm:cxn modelId="{2A15528C-CA94-4A9F-A352-05683E019698}" type="presParOf" srcId="{D5A3445D-C683-4A4B-8DDC-28733EC1AC63}" destId="{EB1157AE-D084-4FAA-A131-25E1C344A10E}" srcOrd="0" destOrd="0" presId="urn:microsoft.com/office/officeart/2005/8/layout/balance1"/>
    <dgm:cxn modelId="{343DB21E-E0C3-48CA-B789-E29BCFE8785E}" type="presParOf" srcId="{D5A3445D-C683-4A4B-8DDC-28733EC1AC63}" destId="{35EA5DBD-871B-4C33-A2DC-46A8F2CFD454}" srcOrd="1" destOrd="0" presId="urn:microsoft.com/office/officeart/2005/8/layout/balance1"/>
    <dgm:cxn modelId="{A1F63527-3D9C-43DF-B265-15CDAC5838EC}" type="presParOf" srcId="{C921D7CE-8BDF-4C53-AD6D-C55CA6F6D72B}" destId="{76EEB32B-B0D9-4A88-90ED-5AFD379D6460}" srcOrd="2" destOrd="0" presId="urn:microsoft.com/office/officeart/2005/8/layout/balance1"/>
    <dgm:cxn modelId="{C2B3C729-3364-4ABB-AC0C-234D4FD0AA70}" type="presParOf" srcId="{76EEB32B-B0D9-4A88-90ED-5AFD379D6460}" destId="{88314434-ECE6-4F8F-801B-11CBAFB6EBC2}" srcOrd="0" destOrd="0" presId="urn:microsoft.com/office/officeart/2005/8/layout/balance1"/>
    <dgm:cxn modelId="{276A4A90-1516-42BE-9091-4E8DF1E3A70F}" type="presParOf" srcId="{76EEB32B-B0D9-4A88-90ED-5AFD379D6460}" destId="{16BA5AA2-7671-46A7-BFC3-9FA975CD0130}" srcOrd="1" destOrd="0" presId="urn:microsoft.com/office/officeart/2005/8/layout/balance1"/>
    <dgm:cxn modelId="{34712AC1-4C80-4CD3-8188-7A7FCE9D5E36}" type="presParOf" srcId="{76EEB32B-B0D9-4A88-90ED-5AFD379D6460}" destId="{582C31CA-E72A-4F71-B191-3E5707B06C7E}" srcOrd="2" destOrd="0" presId="urn:microsoft.com/office/officeart/2005/8/layout/balance1"/>
    <dgm:cxn modelId="{13C49C9D-95DA-47CB-B266-25251F3BED58}" type="presParOf" srcId="{76EEB32B-B0D9-4A88-90ED-5AFD379D6460}" destId="{FE06DB65-D24C-4127-9C21-663D1C289B5E}" srcOrd="3" destOrd="0" presId="urn:microsoft.com/office/officeart/2005/8/layout/balance1"/>
    <dgm:cxn modelId="{6017E2F7-B168-42DE-A9AF-32D418FA7312}" type="presParOf" srcId="{76EEB32B-B0D9-4A88-90ED-5AFD379D6460}" destId="{FA0C1FD7-3382-47EA-980A-B0DA472224FE}" srcOrd="4" destOrd="0" presId="urn:microsoft.com/office/officeart/2005/8/layout/balance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75FA918-BEEF-4881-9D23-ED4C8E879298}" type="doc">
      <dgm:prSet loTypeId="urn:microsoft.com/office/officeart/2005/8/layout/radial5" loCatId="cycle" qsTypeId="urn:microsoft.com/office/officeart/2005/8/quickstyle/simple1" qsCatId="simple" csTypeId="urn:microsoft.com/office/officeart/2005/8/colors/colorful3" csCatId="colorful" phldr="1"/>
      <dgm:spPr/>
      <dgm:t>
        <a:bodyPr/>
        <a:lstStyle/>
        <a:p>
          <a:endParaRPr lang="tr-TR"/>
        </a:p>
      </dgm:t>
    </dgm:pt>
    <dgm:pt modelId="{65C61DA8-941F-4D90-A093-AE15C5105C33}">
      <dgm:prSet phldrT="[Metin]" custT="1"/>
      <dgm:spPr/>
      <dgm:t>
        <a:bodyPr/>
        <a:lstStyle/>
        <a:p>
          <a:r>
            <a:rPr lang="tr-TR" sz="2000" b="1" dirty="0" smtClean="0">
              <a:solidFill>
                <a:srgbClr val="FFFF00"/>
              </a:solidFill>
            </a:rPr>
            <a:t>KİMLER ŞİKAYET ve İTİRAZA YETKİLİDİR?</a:t>
          </a:r>
          <a:endParaRPr lang="tr-TR" sz="2000" b="1" dirty="0">
            <a:solidFill>
              <a:srgbClr val="FFFF00"/>
            </a:solidFill>
          </a:endParaRPr>
        </a:p>
      </dgm:t>
    </dgm:pt>
    <dgm:pt modelId="{953DA935-DD81-4447-A764-E2C11B9266A6}" type="parTrans" cxnId="{22D2002B-839D-4AD1-954D-E190FBC07CFC}">
      <dgm:prSet/>
      <dgm:spPr/>
      <dgm:t>
        <a:bodyPr/>
        <a:lstStyle/>
        <a:p>
          <a:endParaRPr lang="tr-TR" sz="1600"/>
        </a:p>
      </dgm:t>
    </dgm:pt>
    <dgm:pt modelId="{DDFA78B8-121B-4A99-AF61-9321936A9BE0}" type="sibTrans" cxnId="{22D2002B-839D-4AD1-954D-E190FBC07CFC}">
      <dgm:prSet/>
      <dgm:spPr/>
      <dgm:t>
        <a:bodyPr/>
        <a:lstStyle/>
        <a:p>
          <a:endParaRPr lang="tr-TR" sz="1600"/>
        </a:p>
      </dgm:t>
    </dgm:pt>
    <dgm:pt modelId="{37057D2C-A3E5-4603-8C67-ABEC1EF24A52}">
      <dgm:prSet phldrT="[Metin]" custT="1"/>
      <dgm:spPr/>
      <dgm:t>
        <a:bodyPr/>
        <a:lstStyle/>
        <a:p>
          <a:r>
            <a:rPr lang="tr-TR" sz="1600" dirty="0" smtClean="0"/>
            <a:t>Seçmenler </a:t>
          </a:r>
          <a:endParaRPr lang="tr-TR" sz="1600" dirty="0"/>
        </a:p>
      </dgm:t>
    </dgm:pt>
    <dgm:pt modelId="{BA4F9BA4-D6B5-4439-AA18-E64505ED63F5}" type="parTrans" cxnId="{A4407E34-FDC3-436E-B0E1-BC4FAE816686}">
      <dgm:prSet custT="1"/>
      <dgm:spPr/>
      <dgm:t>
        <a:bodyPr/>
        <a:lstStyle/>
        <a:p>
          <a:endParaRPr lang="tr-TR" sz="1600"/>
        </a:p>
      </dgm:t>
    </dgm:pt>
    <dgm:pt modelId="{A42CBD31-AC93-4765-B40B-96E67DF4B5BE}" type="sibTrans" cxnId="{A4407E34-FDC3-436E-B0E1-BC4FAE816686}">
      <dgm:prSet/>
      <dgm:spPr/>
      <dgm:t>
        <a:bodyPr/>
        <a:lstStyle/>
        <a:p>
          <a:endParaRPr lang="tr-TR" sz="1600"/>
        </a:p>
      </dgm:t>
    </dgm:pt>
    <dgm:pt modelId="{8A437337-71E0-46C6-B284-78288580A568}">
      <dgm:prSet phldrT="[Metin]" custT="1"/>
      <dgm:spPr/>
      <dgm:t>
        <a:bodyPr/>
        <a:lstStyle/>
        <a:p>
          <a:r>
            <a:rPr lang="tr-TR" sz="1600" dirty="0" smtClean="0"/>
            <a:t>Siyasi parti il ve ilçe başkanları</a:t>
          </a:r>
          <a:endParaRPr lang="tr-TR" sz="1600" dirty="0"/>
        </a:p>
      </dgm:t>
    </dgm:pt>
    <dgm:pt modelId="{2BFD796B-4181-4AC0-A06C-CEBBB91DFEA8}" type="parTrans" cxnId="{966E46B5-F39D-4E60-ACF7-8E080256948D}">
      <dgm:prSet/>
      <dgm:spPr/>
      <dgm:t>
        <a:bodyPr/>
        <a:lstStyle/>
        <a:p>
          <a:endParaRPr lang="tr-TR"/>
        </a:p>
      </dgm:t>
    </dgm:pt>
    <dgm:pt modelId="{37BE4C11-9D95-43C8-B2F0-919175C3BD61}" type="sibTrans" cxnId="{966E46B5-F39D-4E60-ACF7-8E080256948D}">
      <dgm:prSet/>
      <dgm:spPr/>
      <dgm:t>
        <a:bodyPr/>
        <a:lstStyle/>
        <a:p>
          <a:endParaRPr lang="tr-TR"/>
        </a:p>
      </dgm:t>
    </dgm:pt>
    <dgm:pt modelId="{CCAEC61A-F31E-41F4-A2F3-19E79C6D36C5}">
      <dgm:prSet phldrT="[Metin]" custT="1"/>
      <dgm:spPr/>
      <dgm:t>
        <a:bodyPr/>
        <a:lstStyle/>
        <a:p>
          <a:r>
            <a:rPr lang="tr-TR" sz="1600" dirty="0" smtClean="0"/>
            <a:t>Siyasi parti il ve ilçe başkan vekilleri</a:t>
          </a:r>
          <a:endParaRPr lang="tr-TR" sz="1600" dirty="0"/>
        </a:p>
      </dgm:t>
    </dgm:pt>
    <dgm:pt modelId="{C7246BB1-A6D2-4406-933D-CF5F7ABA2674}" type="parTrans" cxnId="{A68803E9-C097-4FA2-B6A4-C32C856FD2DE}">
      <dgm:prSet/>
      <dgm:spPr/>
      <dgm:t>
        <a:bodyPr/>
        <a:lstStyle/>
        <a:p>
          <a:endParaRPr lang="tr-TR"/>
        </a:p>
      </dgm:t>
    </dgm:pt>
    <dgm:pt modelId="{C82C629E-74A3-4270-81E0-D794CF726F67}" type="sibTrans" cxnId="{A68803E9-C097-4FA2-B6A4-C32C856FD2DE}">
      <dgm:prSet/>
      <dgm:spPr/>
      <dgm:t>
        <a:bodyPr/>
        <a:lstStyle/>
        <a:p>
          <a:endParaRPr lang="tr-TR"/>
        </a:p>
      </dgm:t>
    </dgm:pt>
    <dgm:pt modelId="{3E4FBEBD-F641-4AE0-B966-7B025990C979}">
      <dgm:prSet phldrT="[Metin]" custT="1"/>
      <dgm:spPr/>
      <dgm:t>
        <a:bodyPr/>
        <a:lstStyle/>
        <a:p>
          <a:r>
            <a:rPr lang="tr-TR" sz="1600" dirty="0" smtClean="0"/>
            <a:t>Siyasi partiler ve bağımsız adaylar adına itiraza yetkili kişiler</a:t>
          </a:r>
          <a:endParaRPr lang="tr-TR" sz="1600" dirty="0"/>
        </a:p>
      </dgm:t>
    </dgm:pt>
    <dgm:pt modelId="{51F9DA70-89AA-467F-AEA5-16F78E09D846}" type="parTrans" cxnId="{CA2AC977-2998-43FA-B59D-56ADAF50548D}">
      <dgm:prSet/>
      <dgm:spPr/>
      <dgm:t>
        <a:bodyPr/>
        <a:lstStyle/>
        <a:p>
          <a:endParaRPr lang="tr-TR"/>
        </a:p>
      </dgm:t>
    </dgm:pt>
    <dgm:pt modelId="{56A69480-C100-451D-A785-5A1EEF34D951}" type="sibTrans" cxnId="{CA2AC977-2998-43FA-B59D-56ADAF50548D}">
      <dgm:prSet/>
      <dgm:spPr/>
      <dgm:t>
        <a:bodyPr/>
        <a:lstStyle/>
        <a:p>
          <a:endParaRPr lang="tr-TR"/>
        </a:p>
      </dgm:t>
    </dgm:pt>
    <dgm:pt modelId="{B134B4BF-218F-4E2F-BAB5-8333F4C5BCC5}">
      <dgm:prSet phldrT="[Metin]" custT="1"/>
      <dgm:spPr/>
      <dgm:t>
        <a:bodyPr/>
        <a:lstStyle/>
        <a:p>
          <a:r>
            <a:rPr lang="tr-TR" sz="1600" dirty="0" smtClean="0"/>
            <a:t>Müşahitler</a:t>
          </a:r>
          <a:endParaRPr lang="tr-TR" sz="1600" dirty="0"/>
        </a:p>
      </dgm:t>
    </dgm:pt>
    <dgm:pt modelId="{A3A9AB61-0B15-4D17-92C7-463E177AEEF1}" type="parTrans" cxnId="{25C8B4D5-52C9-47CE-9DDD-5D2B78C60A0C}">
      <dgm:prSet/>
      <dgm:spPr/>
      <dgm:t>
        <a:bodyPr/>
        <a:lstStyle/>
        <a:p>
          <a:endParaRPr lang="tr-TR"/>
        </a:p>
      </dgm:t>
    </dgm:pt>
    <dgm:pt modelId="{7BDFE8BC-EB15-4604-8398-D194D1293F9E}" type="sibTrans" cxnId="{25C8B4D5-52C9-47CE-9DDD-5D2B78C60A0C}">
      <dgm:prSet/>
      <dgm:spPr/>
      <dgm:t>
        <a:bodyPr/>
        <a:lstStyle/>
        <a:p>
          <a:endParaRPr lang="tr-TR"/>
        </a:p>
      </dgm:t>
    </dgm:pt>
    <dgm:pt modelId="{7DAA140A-39B1-4BA2-BC4F-DEF742F6A6E5}">
      <dgm:prSet phldrT="[Metin]" custT="1"/>
      <dgm:spPr/>
      <dgm:t>
        <a:bodyPr/>
        <a:lstStyle/>
        <a:p>
          <a:r>
            <a:rPr lang="tr-TR" sz="1600" dirty="0" smtClean="0"/>
            <a:t>Adaylar </a:t>
          </a:r>
          <a:endParaRPr lang="tr-TR" sz="1600" dirty="0"/>
        </a:p>
      </dgm:t>
    </dgm:pt>
    <dgm:pt modelId="{1C87F4A3-A14C-4F29-A04A-C8C91A359862}" type="parTrans" cxnId="{2D25E603-ACF8-46C9-A31A-2B050AC2B8FC}">
      <dgm:prSet/>
      <dgm:spPr/>
      <dgm:t>
        <a:bodyPr/>
        <a:lstStyle/>
        <a:p>
          <a:endParaRPr lang="tr-TR"/>
        </a:p>
      </dgm:t>
    </dgm:pt>
    <dgm:pt modelId="{129ABF4A-BD19-4894-9C06-AA39D130F1BB}" type="sibTrans" cxnId="{2D25E603-ACF8-46C9-A31A-2B050AC2B8FC}">
      <dgm:prSet/>
      <dgm:spPr/>
      <dgm:t>
        <a:bodyPr/>
        <a:lstStyle/>
        <a:p>
          <a:endParaRPr lang="tr-TR"/>
        </a:p>
      </dgm:t>
    </dgm:pt>
    <dgm:pt modelId="{ABBABB13-F757-4CA1-B6D7-E6B2215E9D11}">
      <dgm:prSet phldrT="[Metin]" custT="1"/>
      <dgm:spPr/>
      <dgm:t>
        <a:bodyPr/>
        <a:lstStyle/>
        <a:p>
          <a:r>
            <a:rPr lang="tr-TR" sz="1600" dirty="0" smtClean="0"/>
            <a:t>Cumhurbaşkanı adayları adına yetkili kişiler</a:t>
          </a:r>
          <a:endParaRPr lang="tr-TR" sz="1600" dirty="0"/>
        </a:p>
      </dgm:t>
    </dgm:pt>
    <dgm:pt modelId="{E81EDF49-3E3D-463D-9F95-370B9D89E9D2}" type="parTrans" cxnId="{C7633131-4899-41DD-8697-AD930729F5CC}">
      <dgm:prSet/>
      <dgm:spPr/>
      <dgm:t>
        <a:bodyPr/>
        <a:lstStyle/>
        <a:p>
          <a:endParaRPr lang="tr-TR"/>
        </a:p>
      </dgm:t>
    </dgm:pt>
    <dgm:pt modelId="{3D6B869F-501F-4C26-9F04-2AD30C08D9C9}" type="sibTrans" cxnId="{C7633131-4899-41DD-8697-AD930729F5CC}">
      <dgm:prSet/>
      <dgm:spPr/>
      <dgm:t>
        <a:bodyPr/>
        <a:lstStyle/>
        <a:p>
          <a:endParaRPr lang="tr-TR"/>
        </a:p>
      </dgm:t>
    </dgm:pt>
    <dgm:pt modelId="{9931560E-40EE-403B-BC95-6B5DFE889A19}" type="pres">
      <dgm:prSet presAssocID="{275FA918-BEEF-4881-9D23-ED4C8E879298}" presName="Name0" presStyleCnt="0">
        <dgm:presLayoutVars>
          <dgm:chMax val="1"/>
          <dgm:dir/>
          <dgm:animLvl val="ctr"/>
          <dgm:resizeHandles val="exact"/>
        </dgm:presLayoutVars>
      </dgm:prSet>
      <dgm:spPr/>
      <dgm:t>
        <a:bodyPr/>
        <a:lstStyle/>
        <a:p>
          <a:endParaRPr lang="tr-TR"/>
        </a:p>
      </dgm:t>
    </dgm:pt>
    <dgm:pt modelId="{E0506881-D227-436E-977D-D0CC22F13ED6}" type="pres">
      <dgm:prSet presAssocID="{65C61DA8-941F-4D90-A093-AE15C5105C33}" presName="centerShape" presStyleLbl="node0" presStyleIdx="0" presStyleCnt="1" custLinFactNeighborX="0" custLinFactNeighborY="431"/>
      <dgm:spPr/>
      <dgm:t>
        <a:bodyPr/>
        <a:lstStyle/>
        <a:p>
          <a:endParaRPr lang="tr-TR"/>
        </a:p>
      </dgm:t>
    </dgm:pt>
    <dgm:pt modelId="{669B2CA5-E776-4B85-BC2E-1973540EA314}" type="pres">
      <dgm:prSet presAssocID="{BA4F9BA4-D6B5-4439-AA18-E64505ED63F5}" presName="parTrans" presStyleLbl="sibTrans2D1" presStyleIdx="0" presStyleCnt="7"/>
      <dgm:spPr/>
      <dgm:t>
        <a:bodyPr/>
        <a:lstStyle/>
        <a:p>
          <a:endParaRPr lang="tr-TR"/>
        </a:p>
      </dgm:t>
    </dgm:pt>
    <dgm:pt modelId="{749C827F-C2FD-4A07-BE51-37216EBAB3D0}" type="pres">
      <dgm:prSet presAssocID="{BA4F9BA4-D6B5-4439-AA18-E64505ED63F5}" presName="connectorText" presStyleLbl="sibTrans2D1" presStyleIdx="0" presStyleCnt="7"/>
      <dgm:spPr/>
      <dgm:t>
        <a:bodyPr/>
        <a:lstStyle/>
        <a:p>
          <a:endParaRPr lang="tr-TR"/>
        </a:p>
      </dgm:t>
    </dgm:pt>
    <dgm:pt modelId="{2FF4E546-3040-456E-9A4E-F8C0C0C139F9}" type="pres">
      <dgm:prSet presAssocID="{37057D2C-A3E5-4603-8C67-ABEC1EF24A52}" presName="node" presStyleLbl="node1" presStyleIdx="0" presStyleCnt="7">
        <dgm:presLayoutVars>
          <dgm:bulletEnabled val="1"/>
        </dgm:presLayoutVars>
      </dgm:prSet>
      <dgm:spPr/>
      <dgm:t>
        <a:bodyPr/>
        <a:lstStyle/>
        <a:p>
          <a:endParaRPr lang="tr-TR"/>
        </a:p>
      </dgm:t>
    </dgm:pt>
    <dgm:pt modelId="{41036048-2CF2-4E52-80DE-804CA08A51E8}" type="pres">
      <dgm:prSet presAssocID="{2BFD796B-4181-4AC0-A06C-CEBBB91DFEA8}" presName="parTrans" presStyleLbl="sibTrans2D1" presStyleIdx="1" presStyleCnt="7"/>
      <dgm:spPr/>
      <dgm:t>
        <a:bodyPr/>
        <a:lstStyle/>
        <a:p>
          <a:endParaRPr lang="tr-TR"/>
        </a:p>
      </dgm:t>
    </dgm:pt>
    <dgm:pt modelId="{03425622-6FEC-4009-960D-D5B4DF3C30E1}" type="pres">
      <dgm:prSet presAssocID="{2BFD796B-4181-4AC0-A06C-CEBBB91DFEA8}" presName="connectorText" presStyleLbl="sibTrans2D1" presStyleIdx="1" presStyleCnt="7"/>
      <dgm:spPr/>
      <dgm:t>
        <a:bodyPr/>
        <a:lstStyle/>
        <a:p>
          <a:endParaRPr lang="tr-TR"/>
        </a:p>
      </dgm:t>
    </dgm:pt>
    <dgm:pt modelId="{8DF097A7-3127-4D27-A8D1-EB96615CF197}" type="pres">
      <dgm:prSet presAssocID="{8A437337-71E0-46C6-B284-78288580A568}" presName="node" presStyleLbl="node1" presStyleIdx="1" presStyleCnt="7">
        <dgm:presLayoutVars>
          <dgm:bulletEnabled val="1"/>
        </dgm:presLayoutVars>
      </dgm:prSet>
      <dgm:spPr/>
      <dgm:t>
        <a:bodyPr/>
        <a:lstStyle/>
        <a:p>
          <a:endParaRPr lang="tr-TR"/>
        </a:p>
      </dgm:t>
    </dgm:pt>
    <dgm:pt modelId="{1CDC23D3-17EF-4944-833A-EF432A55437C}" type="pres">
      <dgm:prSet presAssocID="{C7246BB1-A6D2-4406-933D-CF5F7ABA2674}" presName="parTrans" presStyleLbl="sibTrans2D1" presStyleIdx="2" presStyleCnt="7"/>
      <dgm:spPr/>
      <dgm:t>
        <a:bodyPr/>
        <a:lstStyle/>
        <a:p>
          <a:endParaRPr lang="tr-TR"/>
        </a:p>
      </dgm:t>
    </dgm:pt>
    <dgm:pt modelId="{38EA68FE-90A3-4A5A-B15E-007EFB8AB58E}" type="pres">
      <dgm:prSet presAssocID="{C7246BB1-A6D2-4406-933D-CF5F7ABA2674}" presName="connectorText" presStyleLbl="sibTrans2D1" presStyleIdx="2" presStyleCnt="7"/>
      <dgm:spPr/>
      <dgm:t>
        <a:bodyPr/>
        <a:lstStyle/>
        <a:p>
          <a:endParaRPr lang="tr-TR"/>
        </a:p>
      </dgm:t>
    </dgm:pt>
    <dgm:pt modelId="{292743F8-B2FD-4E89-A0A9-8E44C4B8DF2D}" type="pres">
      <dgm:prSet presAssocID="{CCAEC61A-F31E-41F4-A2F3-19E79C6D36C5}" presName="node" presStyleLbl="node1" presStyleIdx="2" presStyleCnt="7">
        <dgm:presLayoutVars>
          <dgm:bulletEnabled val="1"/>
        </dgm:presLayoutVars>
      </dgm:prSet>
      <dgm:spPr/>
      <dgm:t>
        <a:bodyPr/>
        <a:lstStyle/>
        <a:p>
          <a:endParaRPr lang="tr-TR"/>
        </a:p>
      </dgm:t>
    </dgm:pt>
    <dgm:pt modelId="{D7CB7090-14DB-4780-9DF0-15FDB0D5D181}" type="pres">
      <dgm:prSet presAssocID="{51F9DA70-89AA-467F-AEA5-16F78E09D846}" presName="parTrans" presStyleLbl="sibTrans2D1" presStyleIdx="3" presStyleCnt="7"/>
      <dgm:spPr/>
      <dgm:t>
        <a:bodyPr/>
        <a:lstStyle/>
        <a:p>
          <a:endParaRPr lang="tr-TR"/>
        </a:p>
      </dgm:t>
    </dgm:pt>
    <dgm:pt modelId="{2C999336-3676-4165-8E2E-5AA6A52AFDD9}" type="pres">
      <dgm:prSet presAssocID="{51F9DA70-89AA-467F-AEA5-16F78E09D846}" presName="connectorText" presStyleLbl="sibTrans2D1" presStyleIdx="3" presStyleCnt="7"/>
      <dgm:spPr/>
      <dgm:t>
        <a:bodyPr/>
        <a:lstStyle/>
        <a:p>
          <a:endParaRPr lang="tr-TR"/>
        </a:p>
      </dgm:t>
    </dgm:pt>
    <dgm:pt modelId="{B8883486-0D0D-4870-A5DD-96FCD9806278}" type="pres">
      <dgm:prSet presAssocID="{3E4FBEBD-F641-4AE0-B966-7B025990C979}" presName="node" presStyleLbl="node1" presStyleIdx="3" presStyleCnt="7">
        <dgm:presLayoutVars>
          <dgm:bulletEnabled val="1"/>
        </dgm:presLayoutVars>
      </dgm:prSet>
      <dgm:spPr/>
      <dgm:t>
        <a:bodyPr/>
        <a:lstStyle/>
        <a:p>
          <a:endParaRPr lang="tr-TR"/>
        </a:p>
      </dgm:t>
    </dgm:pt>
    <dgm:pt modelId="{3788D28C-0E29-48D1-96DE-29D5FC6B881F}" type="pres">
      <dgm:prSet presAssocID="{E81EDF49-3E3D-463D-9F95-370B9D89E9D2}" presName="parTrans" presStyleLbl="sibTrans2D1" presStyleIdx="4" presStyleCnt="7"/>
      <dgm:spPr/>
      <dgm:t>
        <a:bodyPr/>
        <a:lstStyle/>
        <a:p>
          <a:endParaRPr lang="tr-TR"/>
        </a:p>
      </dgm:t>
    </dgm:pt>
    <dgm:pt modelId="{77F967E6-7662-4551-A4C0-18BCE5A6A766}" type="pres">
      <dgm:prSet presAssocID="{E81EDF49-3E3D-463D-9F95-370B9D89E9D2}" presName="connectorText" presStyleLbl="sibTrans2D1" presStyleIdx="4" presStyleCnt="7"/>
      <dgm:spPr/>
      <dgm:t>
        <a:bodyPr/>
        <a:lstStyle/>
        <a:p>
          <a:endParaRPr lang="tr-TR"/>
        </a:p>
      </dgm:t>
    </dgm:pt>
    <dgm:pt modelId="{C4707FA0-AC70-401B-AC3A-77E141BB8F09}" type="pres">
      <dgm:prSet presAssocID="{ABBABB13-F757-4CA1-B6D7-E6B2215E9D11}" presName="node" presStyleLbl="node1" presStyleIdx="4" presStyleCnt="7">
        <dgm:presLayoutVars>
          <dgm:bulletEnabled val="1"/>
        </dgm:presLayoutVars>
      </dgm:prSet>
      <dgm:spPr/>
      <dgm:t>
        <a:bodyPr/>
        <a:lstStyle/>
        <a:p>
          <a:endParaRPr lang="tr-TR"/>
        </a:p>
      </dgm:t>
    </dgm:pt>
    <dgm:pt modelId="{6A8BE141-0E7E-49B6-977D-4C8DF9EC6590}" type="pres">
      <dgm:prSet presAssocID="{A3A9AB61-0B15-4D17-92C7-463E177AEEF1}" presName="parTrans" presStyleLbl="sibTrans2D1" presStyleIdx="5" presStyleCnt="7"/>
      <dgm:spPr/>
      <dgm:t>
        <a:bodyPr/>
        <a:lstStyle/>
        <a:p>
          <a:endParaRPr lang="tr-TR"/>
        </a:p>
      </dgm:t>
    </dgm:pt>
    <dgm:pt modelId="{E9C65D0F-EBDE-4F42-A3BC-302171D90948}" type="pres">
      <dgm:prSet presAssocID="{A3A9AB61-0B15-4D17-92C7-463E177AEEF1}" presName="connectorText" presStyleLbl="sibTrans2D1" presStyleIdx="5" presStyleCnt="7"/>
      <dgm:spPr/>
      <dgm:t>
        <a:bodyPr/>
        <a:lstStyle/>
        <a:p>
          <a:endParaRPr lang="tr-TR"/>
        </a:p>
      </dgm:t>
    </dgm:pt>
    <dgm:pt modelId="{C9547CD1-84BC-4975-9F91-FB7E516F3B5F}" type="pres">
      <dgm:prSet presAssocID="{B134B4BF-218F-4E2F-BAB5-8333F4C5BCC5}" presName="node" presStyleLbl="node1" presStyleIdx="5" presStyleCnt="7">
        <dgm:presLayoutVars>
          <dgm:bulletEnabled val="1"/>
        </dgm:presLayoutVars>
      </dgm:prSet>
      <dgm:spPr/>
      <dgm:t>
        <a:bodyPr/>
        <a:lstStyle/>
        <a:p>
          <a:endParaRPr lang="tr-TR"/>
        </a:p>
      </dgm:t>
    </dgm:pt>
    <dgm:pt modelId="{6CB55AB6-3578-4D2B-9A73-DA897B99B185}" type="pres">
      <dgm:prSet presAssocID="{1C87F4A3-A14C-4F29-A04A-C8C91A359862}" presName="parTrans" presStyleLbl="sibTrans2D1" presStyleIdx="6" presStyleCnt="7"/>
      <dgm:spPr/>
      <dgm:t>
        <a:bodyPr/>
        <a:lstStyle/>
        <a:p>
          <a:endParaRPr lang="tr-TR"/>
        </a:p>
      </dgm:t>
    </dgm:pt>
    <dgm:pt modelId="{F6653899-EB95-47F1-B384-F4E7A9C179C0}" type="pres">
      <dgm:prSet presAssocID="{1C87F4A3-A14C-4F29-A04A-C8C91A359862}" presName="connectorText" presStyleLbl="sibTrans2D1" presStyleIdx="6" presStyleCnt="7"/>
      <dgm:spPr/>
      <dgm:t>
        <a:bodyPr/>
        <a:lstStyle/>
        <a:p>
          <a:endParaRPr lang="tr-TR"/>
        </a:p>
      </dgm:t>
    </dgm:pt>
    <dgm:pt modelId="{69D3E3D2-F365-4E19-B4AF-86B6105F7B35}" type="pres">
      <dgm:prSet presAssocID="{7DAA140A-39B1-4BA2-BC4F-DEF742F6A6E5}" presName="node" presStyleLbl="node1" presStyleIdx="6" presStyleCnt="7">
        <dgm:presLayoutVars>
          <dgm:bulletEnabled val="1"/>
        </dgm:presLayoutVars>
      </dgm:prSet>
      <dgm:spPr/>
      <dgm:t>
        <a:bodyPr/>
        <a:lstStyle/>
        <a:p>
          <a:endParaRPr lang="tr-TR"/>
        </a:p>
      </dgm:t>
    </dgm:pt>
  </dgm:ptLst>
  <dgm:cxnLst>
    <dgm:cxn modelId="{1B989DFB-34D7-4B49-8C2B-663D32FEB564}" type="presOf" srcId="{65C61DA8-941F-4D90-A093-AE15C5105C33}" destId="{E0506881-D227-436E-977D-D0CC22F13ED6}" srcOrd="0" destOrd="0" presId="urn:microsoft.com/office/officeart/2005/8/layout/radial5"/>
    <dgm:cxn modelId="{1D357744-0F3A-4AE2-B647-AC0C2D22A773}" type="presOf" srcId="{BA4F9BA4-D6B5-4439-AA18-E64505ED63F5}" destId="{669B2CA5-E776-4B85-BC2E-1973540EA314}" srcOrd="0" destOrd="0" presId="urn:microsoft.com/office/officeart/2005/8/layout/radial5"/>
    <dgm:cxn modelId="{A5D68A1F-7131-43CF-AA56-F7CE6E55A676}" type="presOf" srcId="{3E4FBEBD-F641-4AE0-B966-7B025990C979}" destId="{B8883486-0D0D-4870-A5DD-96FCD9806278}" srcOrd="0" destOrd="0" presId="urn:microsoft.com/office/officeart/2005/8/layout/radial5"/>
    <dgm:cxn modelId="{A1E47B7B-20BA-4D7F-B166-15A985E5041C}" type="presOf" srcId="{E81EDF49-3E3D-463D-9F95-370B9D89E9D2}" destId="{3788D28C-0E29-48D1-96DE-29D5FC6B881F}" srcOrd="0" destOrd="0" presId="urn:microsoft.com/office/officeart/2005/8/layout/radial5"/>
    <dgm:cxn modelId="{F7682CD5-60F4-4A31-A8C0-479990E6EDA4}" type="presOf" srcId="{C7246BB1-A6D2-4406-933D-CF5F7ABA2674}" destId="{1CDC23D3-17EF-4944-833A-EF432A55437C}" srcOrd="0" destOrd="0" presId="urn:microsoft.com/office/officeart/2005/8/layout/radial5"/>
    <dgm:cxn modelId="{3D2C8984-BA6D-4533-9C6D-6B5520A77A09}" type="presOf" srcId="{ABBABB13-F757-4CA1-B6D7-E6B2215E9D11}" destId="{C4707FA0-AC70-401B-AC3A-77E141BB8F09}" srcOrd="0" destOrd="0" presId="urn:microsoft.com/office/officeart/2005/8/layout/radial5"/>
    <dgm:cxn modelId="{31B38557-CC7B-415E-AD5C-2CC92D4B64B5}" type="presOf" srcId="{A3A9AB61-0B15-4D17-92C7-463E177AEEF1}" destId="{6A8BE141-0E7E-49B6-977D-4C8DF9EC6590}" srcOrd="0" destOrd="0" presId="urn:microsoft.com/office/officeart/2005/8/layout/radial5"/>
    <dgm:cxn modelId="{92476329-DF67-41FC-A814-567DA57B5DAB}" type="presOf" srcId="{2BFD796B-4181-4AC0-A06C-CEBBB91DFEA8}" destId="{41036048-2CF2-4E52-80DE-804CA08A51E8}" srcOrd="0" destOrd="0" presId="urn:microsoft.com/office/officeart/2005/8/layout/radial5"/>
    <dgm:cxn modelId="{F491589C-BBE2-4550-903D-F2AFB8A788F5}" type="presOf" srcId="{275FA918-BEEF-4881-9D23-ED4C8E879298}" destId="{9931560E-40EE-403B-BC95-6B5DFE889A19}" srcOrd="0" destOrd="0" presId="urn:microsoft.com/office/officeart/2005/8/layout/radial5"/>
    <dgm:cxn modelId="{27966F5F-541D-4B81-BC5D-DE661F2D3596}" type="presOf" srcId="{1C87F4A3-A14C-4F29-A04A-C8C91A359862}" destId="{6CB55AB6-3578-4D2B-9A73-DA897B99B185}" srcOrd="0" destOrd="0" presId="urn:microsoft.com/office/officeart/2005/8/layout/radial5"/>
    <dgm:cxn modelId="{3388FC26-E5B5-4540-9CB3-755FD58BB6A6}" type="presOf" srcId="{A3A9AB61-0B15-4D17-92C7-463E177AEEF1}" destId="{E9C65D0F-EBDE-4F42-A3BC-302171D90948}" srcOrd="1" destOrd="0" presId="urn:microsoft.com/office/officeart/2005/8/layout/radial5"/>
    <dgm:cxn modelId="{DA41DBB8-D143-4540-B515-51061FF36D92}" type="presOf" srcId="{B134B4BF-218F-4E2F-BAB5-8333F4C5BCC5}" destId="{C9547CD1-84BC-4975-9F91-FB7E516F3B5F}" srcOrd="0" destOrd="0" presId="urn:microsoft.com/office/officeart/2005/8/layout/radial5"/>
    <dgm:cxn modelId="{22A7BFC4-7668-4FB8-8C8E-F4F0A9533B03}" type="presOf" srcId="{37057D2C-A3E5-4603-8C67-ABEC1EF24A52}" destId="{2FF4E546-3040-456E-9A4E-F8C0C0C139F9}" srcOrd="0" destOrd="0" presId="urn:microsoft.com/office/officeart/2005/8/layout/radial5"/>
    <dgm:cxn modelId="{E7983FD2-3F47-4917-A113-AB1401F4914C}" type="presOf" srcId="{8A437337-71E0-46C6-B284-78288580A568}" destId="{8DF097A7-3127-4D27-A8D1-EB96615CF197}" srcOrd="0" destOrd="0" presId="urn:microsoft.com/office/officeart/2005/8/layout/radial5"/>
    <dgm:cxn modelId="{A68803E9-C097-4FA2-B6A4-C32C856FD2DE}" srcId="{65C61DA8-941F-4D90-A093-AE15C5105C33}" destId="{CCAEC61A-F31E-41F4-A2F3-19E79C6D36C5}" srcOrd="2" destOrd="0" parTransId="{C7246BB1-A6D2-4406-933D-CF5F7ABA2674}" sibTransId="{C82C629E-74A3-4270-81E0-D794CF726F67}"/>
    <dgm:cxn modelId="{25C8B4D5-52C9-47CE-9DDD-5D2B78C60A0C}" srcId="{65C61DA8-941F-4D90-A093-AE15C5105C33}" destId="{B134B4BF-218F-4E2F-BAB5-8333F4C5BCC5}" srcOrd="5" destOrd="0" parTransId="{A3A9AB61-0B15-4D17-92C7-463E177AEEF1}" sibTransId="{7BDFE8BC-EB15-4604-8398-D194D1293F9E}"/>
    <dgm:cxn modelId="{2B3125C1-A4D1-4A78-97D4-4AEDACF44A68}" type="presOf" srcId="{51F9DA70-89AA-467F-AEA5-16F78E09D846}" destId="{2C999336-3676-4165-8E2E-5AA6A52AFDD9}" srcOrd="1" destOrd="0" presId="urn:microsoft.com/office/officeart/2005/8/layout/radial5"/>
    <dgm:cxn modelId="{966E46B5-F39D-4E60-ACF7-8E080256948D}" srcId="{65C61DA8-941F-4D90-A093-AE15C5105C33}" destId="{8A437337-71E0-46C6-B284-78288580A568}" srcOrd="1" destOrd="0" parTransId="{2BFD796B-4181-4AC0-A06C-CEBBB91DFEA8}" sibTransId="{37BE4C11-9D95-43C8-B2F0-919175C3BD61}"/>
    <dgm:cxn modelId="{945824AE-0922-4A49-A362-21FF7BF80193}" type="presOf" srcId="{C7246BB1-A6D2-4406-933D-CF5F7ABA2674}" destId="{38EA68FE-90A3-4A5A-B15E-007EFB8AB58E}" srcOrd="1" destOrd="0" presId="urn:microsoft.com/office/officeart/2005/8/layout/radial5"/>
    <dgm:cxn modelId="{2D25E603-ACF8-46C9-A31A-2B050AC2B8FC}" srcId="{65C61DA8-941F-4D90-A093-AE15C5105C33}" destId="{7DAA140A-39B1-4BA2-BC4F-DEF742F6A6E5}" srcOrd="6" destOrd="0" parTransId="{1C87F4A3-A14C-4F29-A04A-C8C91A359862}" sibTransId="{129ABF4A-BD19-4894-9C06-AA39D130F1BB}"/>
    <dgm:cxn modelId="{CF0A34C8-D901-441F-ADE3-3E5A4E2E4721}" type="presOf" srcId="{E81EDF49-3E3D-463D-9F95-370B9D89E9D2}" destId="{77F967E6-7662-4551-A4C0-18BCE5A6A766}" srcOrd="1" destOrd="0" presId="urn:microsoft.com/office/officeart/2005/8/layout/radial5"/>
    <dgm:cxn modelId="{E93474D1-DD70-4258-AB83-308A4199AAFE}" type="presOf" srcId="{7DAA140A-39B1-4BA2-BC4F-DEF742F6A6E5}" destId="{69D3E3D2-F365-4E19-B4AF-86B6105F7B35}" srcOrd="0" destOrd="0" presId="urn:microsoft.com/office/officeart/2005/8/layout/radial5"/>
    <dgm:cxn modelId="{22D2002B-839D-4AD1-954D-E190FBC07CFC}" srcId="{275FA918-BEEF-4881-9D23-ED4C8E879298}" destId="{65C61DA8-941F-4D90-A093-AE15C5105C33}" srcOrd="0" destOrd="0" parTransId="{953DA935-DD81-4447-A764-E2C11B9266A6}" sibTransId="{DDFA78B8-121B-4A99-AF61-9321936A9BE0}"/>
    <dgm:cxn modelId="{C7633131-4899-41DD-8697-AD930729F5CC}" srcId="{65C61DA8-941F-4D90-A093-AE15C5105C33}" destId="{ABBABB13-F757-4CA1-B6D7-E6B2215E9D11}" srcOrd="4" destOrd="0" parTransId="{E81EDF49-3E3D-463D-9F95-370B9D89E9D2}" sibTransId="{3D6B869F-501F-4C26-9F04-2AD30C08D9C9}"/>
    <dgm:cxn modelId="{CA2AC977-2998-43FA-B59D-56ADAF50548D}" srcId="{65C61DA8-941F-4D90-A093-AE15C5105C33}" destId="{3E4FBEBD-F641-4AE0-B966-7B025990C979}" srcOrd="3" destOrd="0" parTransId="{51F9DA70-89AA-467F-AEA5-16F78E09D846}" sibTransId="{56A69480-C100-451D-A785-5A1EEF34D951}"/>
    <dgm:cxn modelId="{717D127F-9FC4-4D09-A81C-DB2430E730C0}" type="presOf" srcId="{CCAEC61A-F31E-41F4-A2F3-19E79C6D36C5}" destId="{292743F8-B2FD-4E89-A0A9-8E44C4B8DF2D}" srcOrd="0" destOrd="0" presId="urn:microsoft.com/office/officeart/2005/8/layout/radial5"/>
    <dgm:cxn modelId="{69972D93-9917-4421-9B5F-ED54A172DB82}" type="presOf" srcId="{BA4F9BA4-D6B5-4439-AA18-E64505ED63F5}" destId="{749C827F-C2FD-4A07-BE51-37216EBAB3D0}" srcOrd="1" destOrd="0" presId="urn:microsoft.com/office/officeart/2005/8/layout/radial5"/>
    <dgm:cxn modelId="{A4407E34-FDC3-436E-B0E1-BC4FAE816686}" srcId="{65C61DA8-941F-4D90-A093-AE15C5105C33}" destId="{37057D2C-A3E5-4603-8C67-ABEC1EF24A52}" srcOrd="0" destOrd="0" parTransId="{BA4F9BA4-D6B5-4439-AA18-E64505ED63F5}" sibTransId="{A42CBD31-AC93-4765-B40B-96E67DF4B5BE}"/>
    <dgm:cxn modelId="{52507541-5BF2-4899-803C-A82E597CF8F3}" type="presOf" srcId="{1C87F4A3-A14C-4F29-A04A-C8C91A359862}" destId="{F6653899-EB95-47F1-B384-F4E7A9C179C0}" srcOrd="1" destOrd="0" presId="urn:microsoft.com/office/officeart/2005/8/layout/radial5"/>
    <dgm:cxn modelId="{E718F579-39E7-41A7-B4D8-AD98D930265B}" type="presOf" srcId="{51F9DA70-89AA-467F-AEA5-16F78E09D846}" destId="{D7CB7090-14DB-4780-9DF0-15FDB0D5D181}" srcOrd="0" destOrd="0" presId="urn:microsoft.com/office/officeart/2005/8/layout/radial5"/>
    <dgm:cxn modelId="{3FCDD080-981A-4D2E-A2D5-439C3C43E4DC}" type="presOf" srcId="{2BFD796B-4181-4AC0-A06C-CEBBB91DFEA8}" destId="{03425622-6FEC-4009-960D-D5B4DF3C30E1}" srcOrd="1" destOrd="0" presId="urn:microsoft.com/office/officeart/2005/8/layout/radial5"/>
    <dgm:cxn modelId="{41106240-BE00-4177-9866-532725FAFA9E}" type="presParOf" srcId="{9931560E-40EE-403B-BC95-6B5DFE889A19}" destId="{E0506881-D227-436E-977D-D0CC22F13ED6}" srcOrd="0" destOrd="0" presId="urn:microsoft.com/office/officeart/2005/8/layout/radial5"/>
    <dgm:cxn modelId="{2246DF5D-DFD8-4548-A105-B80BDFA0B3EC}" type="presParOf" srcId="{9931560E-40EE-403B-BC95-6B5DFE889A19}" destId="{669B2CA5-E776-4B85-BC2E-1973540EA314}" srcOrd="1" destOrd="0" presId="urn:microsoft.com/office/officeart/2005/8/layout/radial5"/>
    <dgm:cxn modelId="{CA2F2B81-61C1-4888-96BE-B3B3FA9263CE}" type="presParOf" srcId="{669B2CA5-E776-4B85-BC2E-1973540EA314}" destId="{749C827F-C2FD-4A07-BE51-37216EBAB3D0}" srcOrd="0" destOrd="0" presId="urn:microsoft.com/office/officeart/2005/8/layout/radial5"/>
    <dgm:cxn modelId="{50EB1A19-9371-435B-AA3D-380B8CD59328}" type="presParOf" srcId="{9931560E-40EE-403B-BC95-6B5DFE889A19}" destId="{2FF4E546-3040-456E-9A4E-F8C0C0C139F9}" srcOrd="2" destOrd="0" presId="urn:microsoft.com/office/officeart/2005/8/layout/radial5"/>
    <dgm:cxn modelId="{80804FCC-99DD-4997-A08D-5B8B6E7E931B}" type="presParOf" srcId="{9931560E-40EE-403B-BC95-6B5DFE889A19}" destId="{41036048-2CF2-4E52-80DE-804CA08A51E8}" srcOrd="3" destOrd="0" presId="urn:microsoft.com/office/officeart/2005/8/layout/radial5"/>
    <dgm:cxn modelId="{9DCD33FD-7400-4436-9A96-86BACD45969C}" type="presParOf" srcId="{41036048-2CF2-4E52-80DE-804CA08A51E8}" destId="{03425622-6FEC-4009-960D-D5B4DF3C30E1}" srcOrd="0" destOrd="0" presId="urn:microsoft.com/office/officeart/2005/8/layout/radial5"/>
    <dgm:cxn modelId="{E875B4A3-506A-4204-A4C3-C03F0179AF76}" type="presParOf" srcId="{9931560E-40EE-403B-BC95-6B5DFE889A19}" destId="{8DF097A7-3127-4D27-A8D1-EB96615CF197}" srcOrd="4" destOrd="0" presId="urn:microsoft.com/office/officeart/2005/8/layout/radial5"/>
    <dgm:cxn modelId="{B3A1E32C-EAE6-4313-ADC6-EACDCFDBFE5D}" type="presParOf" srcId="{9931560E-40EE-403B-BC95-6B5DFE889A19}" destId="{1CDC23D3-17EF-4944-833A-EF432A55437C}" srcOrd="5" destOrd="0" presId="urn:microsoft.com/office/officeart/2005/8/layout/radial5"/>
    <dgm:cxn modelId="{656E406B-7513-405D-9542-F49B9FD43142}" type="presParOf" srcId="{1CDC23D3-17EF-4944-833A-EF432A55437C}" destId="{38EA68FE-90A3-4A5A-B15E-007EFB8AB58E}" srcOrd="0" destOrd="0" presId="urn:microsoft.com/office/officeart/2005/8/layout/radial5"/>
    <dgm:cxn modelId="{C955C1BD-88AB-4BC9-A304-39A5A100592F}" type="presParOf" srcId="{9931560E-40EE-403B-BC95-6B5DFE889A19}" destId="{292743F8-B2FD-4E89-A0A9-8E44C4B8DF2D}" srcOrd="6" destOrd="0" presId="urn:microsoft.com/office/officeart/2005/8/layout/radial5"/>
    <dgm:cxn modelId="{4AD7D4C4-A88D-4433-A742-078FD72EF533}" type="presParOf" srcId="{9931560E-40EE-403B-BC95-6B5DFE889A19}" destId="{D7CB7090-14DB-4780-9DF0-15FDB0D5D181}" srcOrd="7" destOrd="0" presId="urn:microsoft.com/office/officeart/2005/8/layout/radial5"/>
    <dgm:cxn modelId="{187B9FD9-38A7-4262-A9C5-97838BACE4DF}" type="presParOf" srcId="{D7CB7090-14DB-4780-9DF0-15FDB0D5D181}" destId="{2C999336-3676-4165-8E2E-5AA6A52AFDD9}" srcOrd="0" destOrd="0" presId="urn:microsoft.com/office/officeart/2005/8/layout/radial5"/>
    <dgm:cxn modelId="{0619F2EC-B8C1-4569-A1C5-4080C606FD62}" type="presParOf" srcId="{9931560E-40EE-403B-BC95-6B5DFE889A19}" destId="{B8883486-0D0D-4870-A5DD-96FCD9806278}" srcOrd="8" destOrd="0" presId="urn:microsoft.com/office/officeart/2005/8/layout/radial5"/>
    <dgm:cxn modelId="{64A8BBFD-E081-41C6-977A-0756F96AFFAB}" type="presParOf" srcId="{9931560E-40EE-403B-BC95-6B5DFE889A19}" destId="{3788D28C-0E29-48D1-96DE-29D5FC6B881F}" srcOrd="9" destOrd="0" presId="urn:microsoft.com/office/officeart/2005/8/layout/radial5"/>
    <dgm:cxn modelId="{42E764F5-5110-4335-9C22-E2EB29D4629A}" type="presParOf" srcId="{3788D28C-0E29-48D1-96DE-29D5FC6B881F}" destId="{77F967E6-7662-4551-A4C0-18BCE5A6A766}" srcOrd="0" destOrd="0" presId="urn:microsoft.com/office/officeart/2005/8/layout/radial5"/>
    <dgm:cxn modelId="{CB66B72E-8BD7-4A3B-99BA-A8F532B7BD33}" type="presParOf" srcId="{9931560E-40EE-403B-BC95-6B5DFE889A19}" destId="{C4707FA0-AC70-401B-AC3A-77E141BB8F09}" srcOrd="10" destOrd="0" presId="urn:microsoft.com/office/officeart/2005/8/layout/radial5"/>
    <dgm:cxn modelId="{E0E909E1-E226-42BA-94A3-2E16B05C7CE8}" type="presParOf" srcId="{9931560E-40EE-403B-BC95-6B5DFE889A19}" destId="{6A8BE141-0E7E-49B6-977D-4C8DF9EC6590}" srcOrd="11" destOrd="0" presId="urn:microsoft.com/office/officeart/2005/8/layout/radial5"/>
    <dgm:cxn modelId="{13072CCA-843A-4DD8-80EB-157BEA3BDC57}" type="presParOf" srcId="{6A8BE141-0E7E-49B6-977D-4C8DF9EC6590}" destId="{E9C65D0F-EBDE-4F42-A3BC-302171D90948}" srcOrd="0" destOrd="0" presId="urn:microsoft.com/office/officeart/2005/8/layout/radial5"/>
    <dgm:cxn modelId="{5C4FFF13-F63A-43E4-A95A-CC9FE2B9A857}" type="presParOf" srcId="{9931560E-40EE-403B-BC95-6B5DFE889A19}" destId="{C9547CD1-84BC-4975-9F91-FB7E516F3B5F}" srcOrd="12" destOrd="0" presId="urn:microsoft.com/office/officeart/2005/8/layout/radial5"/>
    <dgm:cxn modelId="{8CCD7763-9AFD-4A50-A3F3-466A2CB4C612}" type="presParOf" srcId="{9931560E-40EE-403B-BC95-6B5DFE889A19}" destId="{6CB55AB6-3578-4D2B-9A73-DA897B99B185}" srcOrd="13" destOrd="0" presId="urn:microsoft.com/office/officeart/2005/8/layout/radial5"/>
    <dgm:cxn modelId="{A311C155-20EA-470C-80F2-36A03EBB15B6}" type="presParOf" srcId="{6CB55AB6-3578-4D2B-9A73-DA897B99B185}" destId="{F6653899-EB95-47F1-B384-F4E7A9C179C0}" srcOrd="0" destOrd="0" presId="urn:microsoft.com/office/officeart/2005/8/layout/radial5"/>
    <dgm:cxn modelId="{51055808-3B7C-47AB-9433-DB8C9271D252}" type="presParOf" srcId="{9931560E-40EE-403B-BC95-6B5DFE889A19}" destId="{69D3E3D2-F365-4E19-B4AF-86B6105F7B35}" srcOrd="14" destOrd="0" presId="urn:microsoft.com/office/officeart/2005/8/layout/radial5"/>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506881-D227-436E-977D-D0CC22F13ED6}">
      <dsp:nvSpPr>
        <dsp:cNvPr id="0" name=""/>
        <dsp:cNvSpPr/>
      </dsp:nvSpPr>
      <dsp:spPr>
        <a:xfrm>
          <a:off x="4305337" y="2503413"/>
          <a:ext cx="1904925" cy="1904925"/>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FF00"/>
              </a:solidFill>
            </a:rPr>
            <a:t>SANDIK ÇEVRESİNDE KİMLER BULUNABİLİR</a:t>
          </a:r>
          <a:r>
            <a:rPr lang="tr-TR" sz="2800" b="1" kern="1200" dirty="0" smtClean="0">
              <a:solidFill>
                <a:srgbClr val="FF0000"/>
              </a:solidFill>
            </a:rPr>
            <a:t>?</a:t>
          </a:r>
          <a:endParaRPr lang="tr-TR" sz="2800" b="1" kern="1200" dirty="0">
            <a:solidFill>
              <a:srgbClr val="FF0000"/>
            </a:solidFill>
          </a:endParaRPr>
        </a:p>
      </dsp:txBody>
      <dsp:txXfrm>
        <a:off x="4584307" y="2782383"/>
        <a:ext cx="1346985" cy="1346985"/>
      </dsp:txXfrm>
    </dsp:sp>
    <dsp:sp modelId="{669B2CA5-E776-4B85-BC2E-1973540EA314}">
      <dsp:nvSpPr>
        <dsp:cNvPr id="0" name=""/>
        <dsp:cNvSpPr/>
      </dsp:nvSpPr>
      <dsp:spPr>
        <a:xfrm rot="16200000">
          <a:off x="5049572" y="1798481"/>
          <a:ext cx="416454" cy="647674"/>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tr-TR" sz="1600" kern="1200"/>
        </a:p>
      </dsp:txBody>
      <dsp:txXfrm>
        <a:off x="5112040" y="1990484"/>
        <a:ext cx="291518" cy="388604"/>
      </dsp:txXfrm>
    </dsp:sp>
    <dsp:sp modelId="{2FF4E546-3040-456E-9A4E-F8C0C0C139F9}">
      <dsp:nvSpPr>
        <dsp:cNvPr id="0" name=""/>
        <dsp:cNvSpPr/>
      </dsp:nvSpPr>
      <dsp:spPr>
        <a:xfrm>
          <a:off x="4400583" y="3217"/>
          <a:ext cx="1714433" cy="1714433"/>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tr-TR" sz="1600" kern="1200" dirty="0" smtClean="0"/>
            <a:t>Sandık kurulu başkan ve üyeleri,</a:t>
          </a:r>
          <a:endParaRPr lang="tr-TR" sz="1600" kern="1200" dirty="0"/>
        </a:p>
      </dsp:txBody>
      <dsp:txXfrm>
        <a:off x="4651656" y="254290"/>
        <a:ext cx="1212287" cy="1212287"/>
      </dsp:txXfrm>
    </dsp:sp>
    <dsp:sp modelId="{F9DCF2DC-9928-4FDF-9311-B814A384BBB4}">
      <dsp:nvSpPr>
        <dsp:cNvPr id="0" name=""/>
        <dsp:cNvSpPr/>
      </dsp:nvSpPr>
      <dsp:spPr>
        <a:xfrm rot="19262670">
          <a:off x="6085663" y="2296137"/>
          <a:ext cx="412058" cy="647674"/>
        </a:xfrm>
        <a:prstGeom prst="rightArrow">
          <a:avLst>
            <a:gd name="adj1" fmla="val 60000"/>
            <a:gd name="adj2" fmla="val 50000"/>
          </a:avLst>
        </a:prstGeom>
        <a:solidFill>
          <a:schemeClr val="accent3">
            <a:hueOff val="451767"/>
            <a:satOff val="16667"/>
            <a:lumOff val="-245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tr-TR" sz="1600" kern="1200"/>
        </a:p>
      </dsp:txBody>
      <dsp:txXfrm>
        <a:off x="6099407" y="2464532"/>
        <a:ext cx="288441" cy="388604"/>
      </dsp:txXfrm>
    </dsp:sp>
    <dsp:sp modelId="{F0FF2131-50BA-4BD6-8555-4E24BFE81B0B}">
      <dsp:nvSpPr>
        <dsp:cNvPr id="0" name=""/>
        <dsp:cNvSpPr/>
      </dsp:nvSpPr>
      <dsp:spPr>
        <a:xfrm>
          <a:off x="6412439" y="972076"/>
          <a:ext cx="1714433" cy="1714433"/>
        </a:xfrm>
        <a:prstGeom prst="ellipse">
          <a:avLst/>
        </a:prstGeom>
        <a:solidFill>
          <a:schemeClr val="accent3">
            <a:hueOff val="451767"/>
            <a:satOff val="16667"/>
            <a:lumOff val="-2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tr-TR" sz="1600" kern="1200" dirty="0" smtClean="0"/>
            <a:t>O sandık bölgesinde kayıtlı seçmenler,</a:t>
          </a:r>
          <a:endParaRPr lang="tr-TR" sz="1600" kern="1200" dirty="0"/>
        </a:p>
      </dsp:txBody>
      <dsp:txXfrm>
        <a:off x="6663512" y="1223149"/>
        <a:ext cx="1212287" cy="1212287"/>
      </dsp:txXfrm>
    </dsp:sp>
    <dsp:sp modelId="{FCB56478-DC26-4930-A58D-C5B127156E86}">
      <dsp:nvSpPr>
        <dsp:cNvPr id="0" name=""/>
        <dsp:cNvSpPr/>
      </dsp:nvSpPr>
      <dsp:spPr>
        <a:xfrm rot="742483">
          <a:off x="6346506" y="3415016"/>
          <a:ext cx="402130" cy="647674"/>
        </a:xfrm>
        <a:prstGeom prst="rightArrow">
          <a:avLst>
            <a:gd name="adj1" fmla="val 60000"/>
            <a:gd name="adj2" fmla="val 50000"/>
          </a:avLst>
        </a:prstGeom>
        <a:solidFill>
          <a:schemeClr val="accent3">
            <a:hueOff val="903533"/>
            <a:satOff val="33333"/>
            <a:lumOff val="-490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tr-TR" sz="1600" kern="1200"/>
        </a:p>
      </dsp:txBody>
      <dsp:txXfrm>
        <a:off x="6347907" y="3531624"/>
        <a:ext cx="281491" cy="388604"/>
      </dsp:txXfrm>
    </dsp:sp>
    <dsp:sp modelId="{2CEB9E76-351D-44D1-9778-055F634DB4AA}">
      <dsp:nvSpPr>
        <dsp:cNvPr id="0" name=""/>
        <dsp:cNvSpPr/>
      </dsp:nvSpPr>
      <dsp:spPr>
        <a:xfrm>
          <a:off x="6909326" y="3149082"/>
          <a:ext cx="1714433" cy="1714433"/>
        </a:xfrm>
        <a:prstGeom prst="ellipse">
          <a:avLst/>
        </a:prstGeom>
        <a:solidFill>
          <a:schemeClr val="accent3">
            <a:hueOff val="903533"/>
            <a:satOff val="33333"/>
            <a:lumOff val="-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tr-TR" sz="1600" kern="1200" dirty="0" smtClean="0"/>
            <a:t>Sandıkta görevli müşahitler,</a:t>
          </a:r>
          <a:endParaRPr lang="tr-TR" sz="1600" kern="1200" dirty="0"/>
        </a:p>
      </dsp:txBody>
      <dsp:txXfrm>
        <a:off x="7160399" y="3400155"/>
        <a:ext cx="1212287" cy="1212287"/>
      </dsp:txXfrm>
    </dsp:sp>
    <dsp:sp modelId="{2753E8D3-1271-4D65-AA65-BDC11F496129}">
      <dsp:nvSpPr>
        <dsp:cNvPr id="0" name=""/>
        <dsp:cNvSpPr/>
      </dsp:nvSpPr>
      <dsp:spPr>
        <a:xfrm rot="3844185">
          <a:off x="5634937" y="4312958"/>
          <a:ext cx="394115" cy="647674"/>
        </a:xfrm>
        <a:prstGeom prst="rightArrow">
          <a:avLst>
            <a:gd name="adj1" fmla="val 60000"/>
            <a:gd name="adj2" fmla="val 50000"/>
          </a:avLst>
        </a:prstGeom>
        <a:solidFill>
          <a:schemeClr val="accent3">
            <a:hueOff val="1355300"/>
            <a:satOff val="50000"/>
            <a:lumOff val="-735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tr-TR" sz="1600" kern="1200"/>
        </a:p>
      </dsp:txBody>
      <dsp:txXfrm>
        <a:off x="5668204" y="4389327"/>
        <a:ext cx="275881" cy="388604"/>
      </dsp:txXfrm>
    </dsp:sp>
    <dsp:sp modelId="{A0186917-2B49-43D3-ACEA-1D0C690EDC9C}">
      <dsp:nvSpPr>
        <dsp:cNvPr id="0" name=""/>
        <dsp:cNvSpPr/>
      </dsp:nvSpPr>
      <dsp:spPr>
        <a:xfrm>
          <a:off x="5517079" y="4894905"/>
          <a:ext cx="1714433" cy="1714433"/>
        </a:xfrm>
        <a:prstGeom prst="ellipse">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tr-TR" sz="1600" kern="1200" dirty="0" smtClean="0"/>
            <a:t>Çağrı veya ihbar üzerine gelen görevli kolluk güçleri,</a:t>
          </a:r>
          <a:endParaRPr lang="tr-TR" sz="1600" kern="1200" dirty="0"/>
        </a:p>
      </dsp:txBody>
      <dsp:txXfrm>
        <a:off x="5768152" y="5145978"/>
        <a:ext cx="1212287" cy="1212287"/>
      </dsp:txXfrm>
    </dsp:sp>
    <dsp:sp modelId="{54947620-1382-4427-9BE4-5A366DBC62A4}">
      <dsp:nvSpPr>
        <dsp:cNvPr id="0" name=""/>
        <dsp:cNvSpPr/>
      </dsp:nvSpPr>
      <dsp:spPr>
        <a:xfrm rot="6955815">
          <a:off x="4486547" y="4312958"/>
          <a:ext cx="394115" cy="647674"/>
        </a:xfrm>
        <a:prstGeom prst="rightArrow">
          <a:avLst>
            <a:gd name="adj1" fmla="val 60000"/>
            <a:gd name="adj2" fmla="val 50000"/>
          </a:avLst>
        </a:prstGeom>
        <a:solidFill>
          <a:schemeClr val="accent3">
            <a:hueOff val="1807066"/>
            <a:satOff val="66667"/>
            <a:lumOff val="-980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tr-TR" sz="1600" kern="1200"/>
        </a:p>
      </dsp:txBody>
      <dsp:txXfrm rot="10800000">
        <a:off x="4571514" y="4389327"/>
        <a:ext cx="275881" cy="388604"/>
      </dsp:txXfrm>
    </dsp:sp>
    <dsp:sp modelId="{7FC44780-6165-4003-8738-4462A770A07E}">
      <dsp:nvSpPr>
        <dsp:cNvPr id="0" name=""/>
        <dsp:cNvSpPr/>
      </dsp:nvSpPr>
      <dsp:spPr>
        <a:xfrm>
          <a:off x="3284087" y="4894905"/>
          <a:ext cx="1714433" cy="1714433"/>
        </a:xfrm>
        <a:prstGeom prst="ellipse">
          <a:avLst/>
        </a:prstGeom>
        <a:solidFill>
          <a:schemeClr val="accent3">
            <a:hueOff val="1807066"/>
            <a:satOff val="66667"/>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tr-TR" sz="1600" kern="1200" dirty="0" smtClean="0"/>
            <a:t>İtiraza yetkili kişiler ve temsilciler</a:t>
          </a:r>
          <a:endParaRPr lang="tr-TR" sz="1600" kern="1200" dirty="0"/>
        </a:p>
      </dsp:txBody>
      <dsp:txXfrm>
        <a:off x="3535160" y="5145978"/>
        <a:ext cx="1212287" cy="1212287"/>
      </dsp:txXfrm>
    </dsp:sp>
    <dsp:sp modelId="{A8006FB7-1D33-4312-A890-1D13DBD90A2A}">
      <dsp:nvSpPr>
        <dsp:cNvPr id="0" name=""/>
        <dsp:cNvSpPr/>
      </dsp:nvSpPr>
      <dsp:spPr>
        <a:xfrm rot="10057517">
          <a:off x="3766963" y="3415016"/>
          <a:ext cx="402130" cy="647674"/>
        </a:xfrm>
        <a:prstGeom prst="rightArrow">
          <a:avLst>
            <a:gd name="adj1" fmla="val 60000"/>
            <a:gd name="adj2" fmla="val 50000"/>
          </a:avLst>
        </a:prstGeom>
        <a:solidFill>
          <a:schemeClr val="accent3">
            <a:hueOff val="2258833"/>
            <a:satOff val="83333"/>
            <a:lumOff val="-1225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tr-TR" sz="1600" kern="1200"/>
        </a:p>
      </dsp:txBody>
      <dsp:txXfrm rot="10800000">
        <a:off x="3886201" y="3531624"/>
        <a:ext cx="281491" cy="388604"/>
      </dsp:txXfrm>
    </dsp:sp>
    <dsp:sp modelId="{C898C470-56CE-479E-B3B4-6D6C0382001A}">
      <dsp:nvSpPr>
        <dsp:cNvPr id="0" name=""/>
        <dsp:cNvSpPr/>
      </dsp:nvSpPr>
      <dsp:spPr>
        <a:xfrm>
          <a:off x="1891840" y="3149082"/>
          <a:ext cx="1714433" cy="1714433"/>
        </a:xfrm>
        <a:prstGeom prst="ellipse">
          <a:avLst/>
        </a:prstGeom>
        <a:solidFill>
          <a:schemeClr val="accent3">
            <a:hueOff val="2258833"/>
            <a:satOff val="83333"/>
            <a:lumOff val="-1225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tr-TR" sz="1600" kern="1200" smtClean="0"/>
            <a:t>Medya mensupları</a:t>
          </a:r>
          <a:endParaRPr lang="tr-TR" sz="1600" kern="1200" dirty="0"/>
        </a:p>
      </dsp:txBody>
      <dsp:txXfrm>
        <a:off x="2142913" y="3400155"/>
        <a:ext cx="1212287" cy="1212287"/>
      </dsp:txXfrm>
    </dsp:sp>
    <dsp:sp modelId="{79261E69-E2F1-4672-8985-E3080455A59A}">
      <dsp:nvSpPr>
        <dsp:cNvPr id="0" name=""/>
        <dsp:cNvSpPr/>
      </dsp:nvSpPr>
      <dsp:spPr>
        <a:xfrm rot="13137330">
          <a:off x="4017878" y="2296137"/>
          <a:ext cx="412058" cy="647674"/>
        </a:xfrm>
        <a:prstGeom prst="rightArrow">
          <a:avLst>
            <a:gd name="adj1" fmla="val 60000"/>
            <a:gd name="adj2" fmla="val 50000"/>
          </a:avLst>
        </a:prstGeom>
        <a:solidFill>
          <a:schemeClr val="accent3">
            <a:hueOff val="2710599"/>
            <a:satOff val="100000"/>
            <a:lumOff val="-1470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tr-TR" sz="1600" kern="1200"/>
        </a:p>
      </dsp:txBody>
      <dsp:txXfrm rot="10800000">
        <a:off x="4127751" y="2464532"/>
        <a:ext cx="288441" cy="388604"/>
      </dsp:txXfrm>
    </dsp:sp>
    <dsp:sp modelId="{C0250AB2-A3D0-4ED9-B15D-363113A64C8D}">
      <dsp:nvSpPr>
        <dsp:cNvPr id="0" name=""/>
        <dsp:cNvSpPr/>
      </dsp:nvSpPr>
      <dsp:spPr>
        <a:xfrm>
          <a:off x="2388727" y="972076"/>
          <a:ext cx="1714433" cy="1714433"/>
        </a:xfrm>
        <a:prstGeom prst="ellipse">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tr-TR" sz="1600" kern="1200" smtClean="0"/>
            <a:t>Milletvekilleri ve Adaylar</a:t>
          </a:r>
          <a:endParaRPr lang="tr-TR" sz="1600" kern="1200" dirty="0"/>
        </a:p>
      </dsp:txBody>
      <dsp:txXfrm>
        <a:off x="2639800" y="1223149"/>
        <a:ext cx="1212287" cy="12122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FAA1E0-8395-43EB-9933-55C942FC5392}">
      <dsp:nvSpPr>
        <dsp:cNvPr id="0" name=""/>
        <dsp:cNvSpPr/>
      </dsp:nvSpPr>
      <dsp:spPr>
        <a:xfrm>
          <a:off x="-6448635" y="-986310"/>
          <a:ext cx="7675590" cy="7675590"/>
        </a:xfrm>
        <a:prstGeom prst="blockArc">
          <a:avLst>
            <a:gd name="adj1" fmla="val 18900000"/>
            <a:gd name="adj2" fmla="val 2700000"/>
            <a:gd name="adj3" fmla="val 281"/>
          </a:avLst>
        </a:pr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920C7E4-2681-4115-836B-4E3910BA7814}">
      <dsp:nvSpPr>
        <dsp:cNvPr id="0" name=""/>
        <dsp:cNvSpPr/>
      </dsp:nvSpPr>
      <dsp:spPr>
        <a:xfrm>
          <a:off x="535988" y="356321"/>
          <a:ext cx="10227401" cy="71309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6023" tIns="38100" rIns="38100" bIns="38100" numCol="1" spcCol="1270" anchor="ctr" anchorCtr="0">
          <a:noAutofit/>
        </a:bodyPr>
        <a:lstStyle/>
        <a:p>
          <a:pPr lvl="0" algn="l" defTabSz="666750">
            <a:lnSpc>
              <a:spcPct val="90000"/>
            </a:lnSpc>
            <a:spcBef>
              <a:spcPct val="0"/>
            </a:spcBef>
            <a:spcAft>
              <a:spcPct val="35000"/>
            </a:spcAft>
          </a:pPr>
          <a:r>
            <a:rPr lang="tr-TR" sz="1500" kern="1200" dirty="0" smtClean="0"/>
            <a:t>Oy pusulalarında tercih ettiği kısmın dışına taşırmadan mührünü basması, başka hiç bir yere imza, işaret koymaması, oy pusulasını düzgün bir şekilde katlayıp zarfa koyup yapıştırması,</a:t>
          </a:r>
          <a:endParaRPr lang="tr-TR" sz="1500" kern="1200" dirty="0"/>
        </a:p>
      </dsp:txBody>
      <dsp:txXfrm>
        <a:off x="535988" y="356321"/>
        <a:ext cx="10227401" cy="713099"/>
      </dsp:txXfrm>
    </dsp:sp>
    <dsp:sp modelId="{C174BA87-69E8-4030-8E7E-EE9EE8D99A3B}">
      <dsp:nvSpPr>
        <dsp:cNvPr id="0" name=""/>
        <dsp:cNvSpPr/>
      </dsp:nvSpPr>
      <dsp:spPr>
        <a:xfrm>
          <a:off x="90301" y="267184"/>
          <a:ext cx="891374" cy="891374"/>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8A39CEF-3C22-45F4-BCBD-1F73393D479B}">
      <dsp:nvSpPr>
        <dsp:cNvPr id="0" name=""/>
        <dsp:cNvSpPr/>
      </dsp:nvSpPr>
      <dsp:spPr>
        <a:xfrm>
          <a:off x="1046974" y="1425628"/>
          <a:ext cx="9716415" cy="713099"/>
        </a:xfrm>
        <a:prstGeom prst="rect">
          <a:avLst/>
        </a:prstGeom>
        <a:solidFill>
          <a:schemeClr val="accent2">
            <a:hueOff val="-363841"/>
            <a:satOff val="-20982"/>
            <a:lumOff val="2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6023" tIns="38100" rIns="38100" bIns="38100" numCol="1" spcCol="1270" anchor="ctr" anchorCtr="0">
          <a:noAutofit/>
        </a:bodyPr>
        <a:lstStyle/>
        <a:p>
          <a:pPr lvl="0" algn="l" defTabSz="666750">
            <a:lnSpc>
              <a:spcPct val="90000"/>
            </a:lnSpc>
            <a:spcBef>
              <a:spcPct val="0"/>
            </a:spcBef>
            <a:spcAft>
              <a:spcPct val="35000"/>
            </a:spcAft>
          </a:pPr>
          <a:r>
            <a:rPr lang="tr-TR" sz="1500" kern="1200" dirty="0" smtClean="0"/>
            <a:t>Seçmenin; cep telefonu, fotoğraf veya film makinesi vb. ile kapalı oy verme yerine girmesinin yasak olduğu ve cezasının bulunduğu, bu tür cihazlar varsa oy verme işlemi bittikten sonra iade edilmek üzere bırakılması gerektiği, </a:t>
          </a:r>
          <a:endParaRPr lang="tr-TR" sz="1500" kern="1200" dirty="0"/>
        </a:p>
      </dsp:txBody>
      <dsp:txXfrm>
        <a:off x="1046974" y="1425628"/>
        <a:ext cx="9716415" cy="713099"/>
      </dsp:txXfrm>
    </dsp:sp>
    <dsp:sp modelId="{54653E12-31C3-4162-B268-4ACBE4D65913}">
      <dsp:nvSpPr>
        <dsp:cNvPr id="0" name=""/>
        <dsp:cNvSpPr/>
      </dsp:nvSpPr>
      <dsp:spPr>
        <a:xfrm>
          <a:off x="601287" y="1336490"/>
          <a:ext cx="891374" cy="891374"/>
        </a:xfrm>
        <a:prstGeom prst="ellipse">
          <a:avLst/>
        </a:prstGeom>
        <a:solidFill>
          <a:schemeClr val="lt1">
            <a:hueOff val="0"/>
            <a:satOff val="0"/>
            <a:lumOff val="0"/>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dsp:style>
    </dsp:sp>
    <dsp:sp modelId="{0F2425A5-DCF7-4097-AD3C-117CDC0C71CF}">
      <dsp:nvSpPr>
        <dsp:cNvPr id="0" name=""/>
        <dsp:cNvSpPr/>
      </dsp:nvSpPr>
      <dsp:spPr>
        <a:xfrm>
          <a:off x="1203806" y="2494934"/>
          <a:ext cx="9559584" cy="713099"/>
        </a:xfrm>
        <a:prstGeom prst="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6023" tIns="38100" rIns="38100" bIns="38100" numCol="1" spcCol="1270" anchor="ctr" anchorCtr="0">
          <a:noAutofit/>
        </a:bodyPr>
        <a:lstStyle/>
        <a:p>
          <a:pPr lvl="0" algn="l" defTabSz="666750">
            <a:lnSpc>
              <a:spcPct val="90000"/>
            </a:lnSpc>
            <a:spcBef>
              <a:spcPct val="0"/>
            </a:spcBef>
            <a:spcAft>
              <a:spcPct val="35000"/>
            </a:spcAft>
          </a:pPr>
          <a:r>
            <a:rPr lang="tr-TR" sz="1500" kern="1200" dirty="0" smtClean="0"/>
            <a:t>Birleşik oy pusulalarından başka, zarfa hiçbir şey koymaması, aksi halde kullandığı oyun geçersiz olacağı,</a:t>
          </a:r>
          <a:endParaRPr lang="tr-TR" sz="1500" kern="1200" dirty="0"/>
        </a:p>
      </dsp:txBody>
      <dsp:txXfrm>
        <a:off x="1203806" y="2494934"/>
        <a:ext cx="9559584" cy="713099"/>
      </dsp:txXfrm>
    </dsp:sp>
    <dsp:sp modelId="{D6C8A306-1D18-430D-A234-DB783ED4F3F0}">
      <dsp:nvSpPr>
        <dsp:cNvPr id="0" name=""/>
        <dsp:cNvSpPr/>
      </dsp:nvSpPr>
      <dsp:spPr>
        <a:xfrm>
          <a:off x="758119" y="2405797"/>
          <a:ext cx="891374" cy="891374"/>
        </a:xfrm>
        <a:prstGeom prst="ellipse">
          <a:avLst/>
        </a:prstGeom>
        <a:solidFill>
          <a:schemeClr val="lt1">
            <a:hueOff val="0"/>
            <a:satOff val="0"/>
            <a:lumOff val="0"/>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dsp:style>
    </dsp:sp>
    <dsp:sp modelId="{8F0652D5-5B37-41DA-86AD-335594F77B4D}">
      <dsp:nvSpPr>
        <dsp:cNvPr id="0" name=""/>
        <dsp:cNvSpPr/>
      </dsp:nvSpPr>
      <dsp:spPr>
        <a:xfrm>
          <a:off x="1046974" y="3564241"/>
          <a:ext cx="9716415" cy="713099"/>
        </a:xfrm>
        <a:prstGeom prst="rect">
          <a:avLst/>
        </a:prstGeom>
        <a:solidFill>
          <a:schemeClr val="accent2">
            <a:hueOff val="-1091522"/>
            <a:satOff val="-62946"/>
            <a:lumOff val="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6023" tIns="38100" rIns="38100" bIns="38100" numCol="1" spcCol="1270" anchor="ctr" anchorCtr="0">
          <a:noAutofit/>
        </a:bodyPr>
        <a:lstStyle/>
        <a:p>
          <a:pPr lvl="0" algn="l" defTabSz="666750">
            <a:lnSpc>
              <a:spcPct val="90000"/>
            </a:lnSpc>
            <a:spcBef>
              <a:spcPct val="0"/>
            </a:spcBef>
            <a:spcAft>
              <a:spcPct val="35000"/>
            </a:spcAft>
          </a:pPr>
          <a:r>
            <a:rPr lang="tr-TR" sz="1500" kern="1200" dirty="0" smtClean="0"/>
            <a:t>Seçmene birleşik oy pusulaları verildikten sonra hata veya başka bir neden ileri sürülerek yeni bir birleşik oy pusulası verilemeyeceği,</a:t>
          </a:r>
          <a:endParaRPr lang="tr-TR" sz="1500" kern="1200" dirty="0"/>
        </a:p>
      </dsp:txBody>
      <dsp:txXfrm>
        <a:off x="1046974" y="3564241"/>
        <a:ext cx="9716415" cy="713099"/>
      </dsp:txXfrm>
    </dsp:sp>
    <dsp:sp modelId="{38C254E5-CD0A-46B2-BA1F-806727C0AFCC}">
      <dsp:nvSpPr>
        <dsp:cNvPr id="0" name=""/>
        <dsp:cNvSpPr/>
      </dsp:nvSpPr>
      <dsp:spPr>
        <a:xfrm>
          <a:off x="601287" y="3475104"/>
          <a:ext cx="891374" cy="891374"/>
        </a:xfrm>
        <a:prstGeom prst="ellipse">
          <a:avLst/>
        </a:prstGeom>
        <a:solidFill>
          <a:schemeClr val="lt1">
            <a:hueOff val="0"/>
            <a:satOff val="0"/>
            <a:lumOff val="0"/>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dsp:style>
    </dsp:sp>
    <dsp:sp modelId="{4C651112-9AA6-4A7B-AD70-217A6DBD1BAD}">
      <dsp:nvSpPr>
        <dsp:cNvPr id="0" name=""/>
        <dsp:cNvSpPr/>
      </dsp:nvSpPr>
      <dsp:spPr>
        <a:xfrm>
          <a:off x="535988" y="4633548"/>
          <a:ext cx="10227401" cy="713099"/>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6023" tIns="38100" rIns="38100" bIns="38100" numCol="1" spcCol="1270" anchor="ctr" anchorCtr="0">
          <a:noAutofit/>
        </a:bodyPr>
        <a:lstStyle/>
        <a:p>
          <a:pPr lvl="0" algn="l" defTabSz="666750">
            <a:lnSpc>
              <a:spcPct val="90000"/>
            </a:lnSpc>
            <a:spcBef>
              <a:spcPct val="0"/>
            </a:spcBef>
            <a:spcAft>
              <a:spcPct val="35000"/>
            </a:spcAft>
          </a:pPr>
          <a:r>
            <a:rPr lang="tr-TR" sz="1500" kern="1200" dirty="0" smtClean="0"/>
            <a:t>Cumhurbaşkanı ve milletvekili seçimi oy pusulalarının aynı zarfa konulacağı.</a:t>
          </a:r>
          <a:endParaRPr lang="tr-TR" sz="1500" kern="1200" dirty="0"/>
        </a:p>
      </dsp:txBody>
      <dsp:txXfrm>
        <a:off x="535988" y="4633548"/>
        <a:ext cx="10227401" cy="713099"/>
      </dsp:txXfrm>
    </dsp:sp>
    <dsp:sp modelId="{28802BF9-B350-4F27-9D25-4F377D2D9A23}">
      <dsp:nvSpPr>
        <dsp:cNvPr id="0" name=""/>
        <dsp:cNvSpPr/>
      </dsp:nvSpPr>
      <dsp:spPr>
        <a:xfrm>
          <a:off x="90301" y="4544410"/>
          <a:ext cx="891374" cy="891374"/>
        </a:xfrm>
        <a:prstGeom prst="ellipse">
          <a:avLst/>
        </a:prstGeom>
        <a:solidFill>
          <a:schemeClr val="lt1">
            <a:hueOff val="0"/>
            <a:satOff val="0"/>
            <a:lumOff val="0"/>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850449-0A93-4D0E-9257-B88AD7609ADB}">
      <dsp:nvSpPr>
        <dsp:cNvPr id="0" name=""/>
        <dsp:cNvSpPr/>
      </dsp:nvSpPr>
      <dsp:spPr>
        <a:xfrm>
          <a:off x="2013183" y="0"/>
          <a:ext cx="5642811" cy="5642811"/>
        </a:xfrm>
        <a:prstGeom prst="triangle">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7F27D9-C6B2-4401-8C9C-1388DD2E0A88}">
      <dsp:nvSpPr>
        <dsp:cNvPr id="0" name=""/>
        <dsp:cNvSpPr/>
      </dsp:nvSpPr>
      <dsp:spPr>
        <a:xfrm>
          <a:off x="4834589" y="564832"/>
          <a:ext cx="3667827" cy="4011685"/>
        </a:xfrm>
        <a:prstGeom prst="round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tr-TR" sz="2100" b="1" i="1" u="sng" kern="1200" dirty="0" smtClean="0"/>
            <a:t>Üzerinde sandık kurulu mührü bulunmamasına rağmen YSK filigranı, amblemi ve ilçe seçim kurulu mührü bulunan </a:t>
          </a:r>
          <a:endParaRPr lang="tr-TR" sz="2100" b="1" i="1" u="sng" kern="1200" dirty="0" smtClean="0"/>
        </a:p>
        <a:p>
          <a:pPr lvl="0" algn="ctr" defTabSz="933450">
            <a:lnSpc>
              <a:spcPct val="90000"/>
            </a:lnSpc>
            <a:spcBef>
              <a:spcPct val="0"/>
            </a:spcBef>
            <a:spcAft>
              <a:spcPct val="35000"/>
            </a:spcAft>
          </a:pPr>
          <a:r>
            <a:rPr lang="tr-TR" sz="2100" kern="1200" dirty="0" smtClean="0"/>
            <a:t>Üzerinde </a:t>
          </a:r>
          <a:r>
            <a:rPr lang="tr-TR" sz="2100" kern="1200" dirty="0" smtClean="0"/>
            <a:t>leke veya çizik bulunsa dahi bunun özel işaret koymak amacıyla yapıldığı kesin olarak </a:t>
          </a:r>
          <a:r>
            <a:rPr lang="tr-TR" sz="2100" kern="1200" dirty="0" smtClean="0"/>
            <a:t>anlaşılamayan</a:t>
          </a:r>
        </a:p>
        <a:p>
          <a:pPr lvl="0" algn="ctr" defTabSz="933450">
            <a:lnSpc>
              <a:spcPct val="90000"/>
            </a:lnSpc>
            <a:spcBef>
              <a:spcPct val="0"/>
            </a:spcBef>
            <a:spcAft>
              <a:spcPct val="35000"/>
            </a:spcAft>
          </a:pPr>
          <a:r>
            <a:rPr lang="tr-TR" sz="2100" b="1" kern="1200" dirty="0" smtClean="0">
              <a:solidFill>
                <a:srgbClr val="FF0000"/>
              </a:solidFill>
            </a:rPr>
            <a:t> ZARFLAR GEÇERLİ SAYILIR </a:t>
          </a:r>
          <a:endParaRPr lang="tr-TR" sz="2100" b="1" kern="1200" dirty="0">
            <a:solidFill>
              <a:srgbClr val="FF0000"/>
            </a:solidFill>
          </a:endParaRPr>
        </a:p>
      </dsp:txBody>
      <dsp:txXfrm>
        <a:off x="5013638" y="743881"/>
        <a:ext cx="3309729" cy="365358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25768-85B3-4AE0-A8E7-69D00723C3CE}">
      <dsp:nvSpPr>
        <dsp:cNvPr id="0" name=""/>
        <dsp:cNvSpPr/>
      </dsp:nvSpPr>
      <dsp:spPr>
        <a:xfrm>
          <a:off x="0" y="340"/>
          <a:ext cx="1070095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89C6F2-A673-4905-922D-004556731376}">
      <dsp:nvSpPr>
        <dsp:cNvPr id="0" name=""/>
        <dsp:cNvSpPr/>
      </dsp:nvSpPr>
      <dsp:spPr>
        <a:xfrm>
          <a:off x="0" y="340"/>
          <a:ext cx="10700950" cy="398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tr-TR" sz="1800" b="1" kern="1200" dirty="0" smtClean="0"/>
            <a:t>Sandık başkanı oy pusulalarını tek tek alır</a:t>
          </a:r>
          <a:r>
            <a:rPr lang="tr-TR" sz="1800" kern="1200" dirty="0" smtClean="0"/>
            <a:t>,</a:t>
          </a:r>
          <a:endParaRPr lang="tr-TR" sz="1800" kern="1200" dirty="0"/>
        </a:p>
      </dsp:txBody>
      <dsp:txXfrm>
        <a:off x="0" y="340"/>
        <a:ext cx="10700950" cy="398647"/>
      </dsp:txXfrm>
    </dsp:sp>
    <dsp:sp modelId="{2B28B227-147B-4728-9FC9-EC5182D2990C}">
      <dsp:nvSpPr>
        <dsp:cNvPr id="0" name=""/>
        <dsp:cNvSpPr/>
      </dsp:nvSpPr>
      <dsp:spPr>
        <a:xfrm>
          <a:off x="0" y="398987"/>
          <a:ext cx="10700950" cy="0"/>
        </a:xfrm>
        <a:prstGeom prst="line">
          <a:avLst/>
        </a:prstGeom>
        <a:solidFill>
          <a:schemeClr val="accent2">
            <a:hueOff val="-242561"/>
            <a:satOff val="-13988"/>
            <a:lumOff val="1438"/>
            <a:alphaOff val="0"/>
          </a:schemeClr>
        </a:solidFill>
        <a:ln w="12700" cap="flat" cmpd="sng" algn="ctr">
          <a:solidFill>
            <a:schemeClr val="accent2">
              <a:hueOff val="-242561"/>
              <a:satOff val="-13988"/>
              <a:lumOff val="143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9DCA29-E60C-4F06-89C7-7C8BDF4471FC}">
      <dsp:nvSpPr>
        <dsp:cNvPr id="0" name=""/>
        <dsp:cNvSpPr/>
      </dsp:nvSpPr>
      <dsp:spPr>
        <a:xfrm>
          <a:off x="0" y="398987"/>
          <a:ext cx="10700950" cy="398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tr-TR" sz="1800" kern="1200" smtClean="0"/>
            <a:t>Hangi Cumhurbaşkanı adayına ‘EVET’ ya da ‘TERCİH’ mührü basılmışsa yüksek sesle okur,</a:t>
          </a:r>
          <a:endParaRPr lang="tr-TR" sz="1800" kern="1200"/>
        </a:p>
      </dsp:txBody>
      <dsp:txXfrm>
        <a:off x="0" y="398987"/>
        <a:ext cx="10700950" cy="398647"/>
      </dsp:txXfrm>
    </dsp:sp>
    <dsp:sp modelId="{505191F5-C87D-47CD-B410-A2A75535B167}">
      <dsp:nvSpPr>
        <dsp:cNvPr id="0" name=""/>
        <dsp:cNvSpPr/>
      </dsp:nvSpPr>
      <dsp:spPr>
        <a:xfrm>
          <a:off x="0" y="797634"/>
          <a:ext cx="10700950" cy="0"/>
        </a:xfrm>
        <a:prstGeom prst="line">
          <a:avLst/>
        </a:prstGeom>
        <a:solidFill>
          <a:schemeClr val="accent2">
            <a:hueOff val="-485121"/>
            <a:satOff val="-27976"/>
            <a:lumOff val="2876"/>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DAD58EC-1968-44E7-9BF3-89EFE7BDC5A2}">
      <dsp:nvSpPr>
        <dsp:cNvPr id="0" name=""/>
        <dsp:cNvSpPr/>
      </dsp:nvSpPr>
      <dsp:spPr>
        <a:xfrm>
          <a:off x="0" y="797634"/>
          <a:ext cx="10700950" cy="398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tr-TR" sz="1800" kern="1200" dirty="0" smtClean="0"/>
            <a:t>Oy pusulasını sandık kurulu üyelerine ve müşahitlere gösterir,</a:t>
          </a:r>
          <a:endParaRPr lang="tr-TR" sz="1800" kern="1200" dirty="0"/>
        </a:p>
      </dsp:txBody>
      <dsp:txXfrm>
        <a:off x="0" y="797634"/>
        <a:ext cx="10700950" cy="398647"/>
      </dsp:txXfrm>
    </dsp:sp>
    <dsp:sp modelId="{6272C3CB-DF15-43C4-AB79-307ED7E8D630}">
      <dsp:nvSpPr>
        <dsp:cNvPr id="0" name=""/>
        <dsp:cNvSpPr/>
      </dsp:nvSpPr>
      <dsp:spPr>
        <a:xfrm>
          <a:off x="0" y="1196281"/>
          <a:ext cx="10700950"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F63FAA-FD91-40B0-9B60-38FEBBC61BBE}">
      <dsp:nvSpPr>
        <dsp:cNvPr id="0" name=""/>
        <dsp:cNvSpPr/>
      </dsp:nvSpPr>
      <dsp:spPr>
        <a:xfrm>
          <a:off x="0" y="1196281"/>
          <a:ext cx="10700950" cy="398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tr-TR" sz="1800" kern="1200" smtClean="0"/>
            <a:t>Geçerli olan her oy iki sandık kurulu tarafından eş zamanlı olarak sayım döküm cetveline işaretlenir,</a:t>
          </a:r>
          <a:endParaRPr lang="tr-TR" sz="1800" kern="1200"/>
        </a:p>
      </dsp:txBody>
      <dsp:txXfrm>
        <a:off x="0" y="1196281"/>
        <a:ext cx="10700950" cy="398647"/>
      </dsp:txXfrm>
    </dsp:sp>
    <dsp:sp modelId="{DC996C14-6986-49B8-ABB2-05AFDCD3636A}">
      <dsp:nvSpPr>
        <dsp:cNvPr id="0" name=""/>
        <dsp:cNvSpPr/>
      </dsp:nvSpPr>
      <dsp:spPr>
        <a:xfrm>
          <a:off x="0" y="1594929"/>
          <a:ext cx="10700950" cy="0"/>
        </a:xfrm>
        <a:prstGeom prst="line">
          <a:avLst/>
        </a:prstGeom>
        <a:solidFill>
          <a:schemeClr val="accent2">
            <a:hueOff val="-970242"/>
            <a:satOff val="-55952"/>
            <a:lumOff val="5752"/>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5256BC8-0D9B-4530-852B-71610BE7E2DD}">
      <dsp:nvSpPr>
        <dsp:cNvPr id="0" name=""/>
        <dsp:cNvSpPr/>
      </dsp:nvSpPr>
      <dsp:spPr>
        <a:xfrm>
          <a:off x="0" y="1594929"/>
          <a:ext cx="10700950" cy="398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tr-TR" sz="1800" kern="1200" dirty="0" smtClean="0"/>
            <a:t>Geçersiz oy pusulalar ve itiraza uğrayan oy pusulaları ayrılır,</a:t>
          </a:r>
          <a:endParaRPr lang="tr-TR" sz="1800" kern="1200" dirty="0"/>
        </a:p>
      </dsp:txBody>
      <dsp:txXfrm>
        <a:off x="0" y="1594929"/>
        <a:ext cx="10700950" cy="398647"/>
      </dsp:txXfrm>
    </dsp:sp>
    <dsp:sp modelId="{FDF36052-696D-4476-BCAF-85DADBCC1024}">
      <dsp:nvSpPr>
        <dsp:cNvPr id="0" name=""/>
        <dsp:cNvSpPr/>
      </dsp:nvSpPr>
      <dsp:spPr>
        <a:xfrm>
          <a:off x="0" y="1993576"/>
          <a:ext cx="10700950" cy="0"/>
        </a:xfrm>
        <a:prstGeom prst="line">
          <a:avLst/>
        </a:prstGeom>
        <a:solidFill>
          <a:schemeClr val="accent2">
            <a:hueOff val="-1212803"/>
            <a:satOff val="-69940"/>
            <a:lumOff val="7190"/>
            <a:alphaOff val="0"/>
          </a:schemeClr>
        </a:solidFill>
        <a:ln w="12700" cap="flat" cmpd="sng" algn="ctr">
          <a:solidFill>
            <a:schemeClr val="accent2">
              <a:hueOff val="-1212803"/>
              <a:satOff val="-69940"/>
              <a:lumOff val="719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9A9F0E-581E-4A4F-AB8B-1FB4896DFF85}">
      <dsp:nvSpPr>
        <dsp:cNvPr id="0" name=""/>
        <dsp:cNvSpPr/>
      </dsp:nvSpPr>
      <dsp:spPr>
        <a:xfrm>
          <a:off x="0" y="1993576"/>
          <a:ext cx="10700950" cy="398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tr-TR" sz="1800" kern="1200" smtClean="0"/>
            <a:t>Geçersiz oy pusulaları ve itiraza uğrayan oy pusulaları kurul tarafından en son tek tek incelenerek karara bağlanır,</a:t>
          </a:r>
          <a:endParaRPr lang="tr-TR" sz="1800" kern="1200"/>
        </a:p>
      </dsp:txBody>
      <dsp:txXfrm>
        <a:off x="0" y="1993576"/>
        <a:ext cx="10700950" cy="398647"/>
      </dsp:txXfrm>
    </dsp:sp>
    <dsp:sp modelId="{E65E7DC1-C8A1-4B4F-A154-EB4990F0028A}">
      <dsp:nvSpPr>
        <dsp:cNvPr id="0" name=""/>
        <dsp:cNvSpPr/>
      </dsp:nvSpPr>
      <dsp:spPr>
        <a:xfrm>
          <a:off x="0" y="2392223"/>
          <a:ext cx="10700950"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D85DD5-D2AA-498C-9ACA-BAD77F2786B3}">
      <dsp:nvSpPr>
        <dsp:cNvPr id="0" name=""/>
        <dsp:cNvSpPr/>
      </dsp:nvSpPr>
      <dsp:spPr>
        <a:xfrm>
          <a:off x="0" y="2392223"/>
          <a:ext cx="10700950" cy="398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tr-TR" sz="1800" kern="1200" smtClean="0"/>
            <a:t>Tüm bu işlemler tutanaklara geçirilir.</a:t>
          </a:r>
          <a:endParaRPr lang="tr-TR" sz="1800" kern="1200"/>
        </a:p>
      </dsp:txBody>
      <dsp:txXfrm>
        <a:off x="0" y="2392223"/>
        <a:ext cx="10700950" cy="39864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850449-0A93-4D0E-9257-B88AD7609ADB}">
      <dsp:nvSpPr>
        <dsp:cNvPr id="0" name=""/>
        <dsp:cNvSpPr/>
      </dsp:nvSpPr>
      <dsp:spPr>
        <a:xfrm>
          <a:off x="1423490" y="0"/>
          <a:ext cx="4917988" cy="4917988"/>
        </a:xfrm>
        <a:prstGeom prst="triangl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7F27D9-C6B2-4401-8C9C-1388DD2E0A88}">
      <dsp:nvSpPr>
        <dsp:cNvPr id="0" name=""/>
        <dsp:cNvSpPr/>
      </dsp:nvSpPr>
      <dsp:spPr>
        <a:xfrm>
          <a:off x="4174318" y="492279"/>
          <a:ext cx="3196692" cy="3496382"/>
        </a:xfrm>
        <a:prstGeom prst="round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tr-TR" sz="1900" b="1" i="1" u="sng" kern="1200" smtClean="0"/>
            <a:t>Yukarıdaki örnekler dışında da ittifak alanı dışına taşmadığı sürece hangi siyasi partiye verilmiş olduğu net olarak belli olmayan her oy geçerli sayılır ve sayım döküm cetvelinde ilgili İTTİFAKIN ORTAK OYU sütununa bir kez işaretlenir.</a:t>
          </a:r>
          <a:endParaRPr lang="tr-TR" sz="1900" b="1" kern="1200" dirty="0"/>
        </a:p>
      </dsp:txBody>
      <dsp:txXfrm>
        <a:off x="4330368" y="648329"/>
        <a:ext cx="2884592" cy="318428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25768-85B3-4AE0-A8E7-69D00723C3CE}">
      <dsp:nvSpPr>
        <dsp:cNvPr id="0" name=""/>
        <dsp:cNvSpPr/>
      </dsp:nvSpPr>
      <dsp:spPr>
        <a:xfrm>
          <a:off x="0" y="340"/>
          <a:ext cx="1070095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89C6F2-A673-4905-922D-004556731376}">
      <dsp:nvSpPr>
        <dsp:cNvPr id="0" name=""/>
        <dsp:cNvSpPr/>
      </dsp:nvSpPr>
      <dsp:spPr>
        <a:xfrm>
          <a:off x="0" y="340"/>
          <a:ext cx="10700950" cy="398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tr-TR" sz="1800" b="1" kern="1200" dirty="0" smtClean="0"/>
            <a:t>Sandık başkanı oy pusulalarını tek tek alır</a:t>
          </a:r>
          <a:r>
            <a:rPr lang="tr-TR" sz="1800" kern="1200" dirty="0" smtClean="0"/>
            <a:t>,</a:t>
          </a:r>
          <a:endParaRPr lang="tr-TR" sz="1800" kern="1200" dirty="0"/>
        </a:p>
      </dsp:txBody>
      <dsp:txXfrm>
        <a:off x="0" y="340"/>
        <a:ext cx="10700950" cy="398647"/>
      </dsp:txXfrm>
    </dsp:sp>
    <dsp:sp modelId="{2B28B227-147B-4728-9FC9-EC5182D2990C}">
      <dsp:nvSpPr>
        <dsp:cNvPr id="0" name=""/>
        <dsp:cNvSpPr/>
      </dsp:nvSpPr>
      <dsp:spPr>
        <a:xfrm>
          <a:off x="0" y="398987"/>
          <a:ext cx="10700950" cy="0"/>
        </a:xfrm>
        <a:prstGeom prst="line">
          <a:avLst/>
        </a:prstGeom>
        <a:solidFill>
          <a:schemeClr val="accent2">
            <a:hueOff val="-242561"/>
            <a:satOff val="-13988"/>
            <a:lumOff val="1438"/>
            <a:alphaOff val="0"/>
          </a:schemeClr>
        </a:solidFill>
        <a:ln w="12700" cap="flat" cmpd="sng" algn="ctr">
          <a:solidFill>
            <a:schemeClr val="accent2">
              <a:hueOff val="-242561"/>
              <a:satOff val="-13988"/>
              <a:lumOff val="143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9DCA29-E60C-4F06-89C7-7C8BDF4471FC}">
      <dsp:nvSpPr>
        <dsp:cNvPr id="0" name=""/>
        <dsp:cNvSpPr/>
      </dsp:nvSpPr>
      <dsp:spPr>
        <a:xfrm>
          <a:off x="0" y="398987"/>
          <a:ext cx="10700950" cy="398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tr-TR" sz="1800" kern="1200" dirty="0" smtClean="0"/>
            <a:t>Hangi siyasi partiye, ittifaka veya bağımsız adaya ‘EVET’ ya da ‘TERCİH’ mührü basılmışsa yüksek sesle okur,</a:t>
          </a:r>
          <a:endParaRPr lang="tr-TR" sz="1800" kern="1200" dirty="0"/>
        </a:p>
      </dsp:txBody>
      <dsp:txXfrm>
        <a:off x="0" y="398987"/>
        <a:ext cx="10700950" cy="398647"/>
      </dsp:txXfrm>
    </dsp:sp>
    <dsp:sp modelId="{505191F5-C87D-47CD-B410-A2A75535B167}">
      <dsp:nvSpPr>
        <dsp:cNvPr id="0" name=""/>
        <dsp:cNvSpPr/>
      </dsp:nvSpPr>
      <dsp:spPr>
        <a:xfrm>
          <a:off x="0" y="797634"/>
          <a:ext cx="10700950" cy="0"/>
        </a:xfrm>
        <a:prstGeom prst="line">
          <a:avLst/>
        </a:prstGeom>
        <a:solidFill>
          <a:schemeClr val="accent2">
            <a:hueOff val="-485121"/>
            <a:satOff val="-27976"/>
            <a:lumOff val="2876"/>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DAD58EC-1968-44E7-9BF3-89EFE7BDC5A2}">
      <dsp:nvSpPr>
        <dsp:cNvPr id="0" name=""/>
        <dsp:cNvSpPr/>
      </dsp:nvSpPr>
      <dsp:spPr>
        <a:xfrm>
          <a:off x="0" y="797634"/>
          <a:ext cx="10700950" cy="398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tr-TR" sz="1800" kern="1200" dirty="0" smtClean="0"/>
            <a:t>Oy pusulasını sandık kurulu üyelerine ve müşahitlere gösterir,</a:t>
          </a:r>
          <a:endParaRPr lang="tr-TR" sz="1800" kern="1200" dirty="0"/>
        </a:p>
      </dsp:txBody>
      <dsp:txXfrm>
        <a:off x="0" y="797634"/>
        <a:ext cx="10700950" cy="398647"/>
      </dsp:txXfrm>
    </dsp:sp>
    <dsp:sp modelId="{6272C3CB-DF15-43C4-AB79-307ED7E8D630}">
      <dsp:nvSpPr>
        <dsp:cNvPr id="0" name=""/>
        <dsp:cNvSpPr/>
      </dsp:nvSpPr>
      <dsp:spPr>
        <a:xfrm>
          <a:off x="0" y="1196281"/>
          <a:ext cx="10700950"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F63FAA-FD91-40B0-9B60-38FEBBC61BBE}">
      <dsp:nvSpPr>
        <dsp:cNvPr id="0" name=""/>
        <dsp:cNvSpPr/>
      </dsp:nvSpPr>
      <dsp:spPr>
        <a:xfrm>
          <a:off x="0" y="1196281"/>
          <a:ext cx="10700950" cy="398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tr-TR" sz="1800" kern="1200" smtClean="0"/>
            <a:t>Geçerli olan her oy iki sandık kurulu tarafından eş zamanlı olarak sayım döküm cetveline işaretlenir,</a:t>
          </a:r>
          <a:endParaRPr lang="tr-TR" sz="1800" kern="1200"/>
        </a:p>
      </dsp:txBody>
      <dsp:txXfrm>
        <a:off x="0" y="1196281"/>
        <a:ext cx="10700950" cy="398647"/>
      </dsp:txXfrm>
    </dsp:sp>
    <dsp:sp modelId="{DC996C14-6986-49B8-ABB2-05AFDCD3636A}">
      <dsp:nvSpPr>
        <dsp:cNvPr id="0" name=""/>
        <dsp:cNvSpPr/>
      </dsp:nvSpPr>
      <dsp:spPr>
        <a:xfrm>
          <a:off x="0" y="1594929"/>
          <a:ext cx="10700950" cy="0"/>
        </a:xfrm>
        <a:prstGeom prst="line">
          <a:avLst/>
        </a:prstGeom>
        <a:solidFill>
          <a:schemeClr val="accent2">
            <a:hueOff val="-970242"/>
            <a:satOff val="-55952"/>
            <a:lumOff val="5752"/>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5256BC8-0D9B-4530-852B-71610BE7E2DD}">
      <dsp:nvSpPr>
        <dsp:cNvPr id="0" name=""/>
        <dsp:cNvSpPr/>
      </dsp:nvSpPr>
      <dsp:spPr>
        <a:xfrm>
          <a:off x="0" y="1594929"/>
          <a:ext cx="10700950" cy="398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tr-TR" sz="1800" kern="1200" smtClean="0"/>
            <a:t>Geçersiz oy pusulalar ve itiraza uğrayan oy pusulaları ayrılır,</a:t>
          </a:r>
          <a:endParaRPr lang="tr-TR" sz="1800" kern="1200"/>
        </a:p>
      </dsp:txBody>
      <dsp:txXfrm>
        <a:off x="0" y="1594929"/>
        <a:ext cx="10700950" cy="398647"/>
      </dsp:txXfrm>
    </dsp:sp>
    <dsp:sp modelId="{FDF36052-696D-4476-BCAF-85DADBCC1024}">
      <dsp:nvSpPr>
        <dsp:cNvPr id="0" name=""/>
        <dsp:cNvSpPr/>
      </dsp:nvSpPr>
      <dsp:spPr>
        <a:xfrm>
          <a:off x="0" y="1993576"/>
          <a:ext cx="10700950" cy="0"/>
        </a:xfrm>
        <a:prstGeom prst="line">
          <a:avLst/>
        </a:prstGeom>
        <a:solidFill>
          <a:schemeClr val="accent2">
            <a:hueOff val="-1212803"/>
            <a:satOff val="-69940"/>
            <a:lumOff val="7190"/>
            <a:alphaOff val="0"/>
          </a:schemeClr>
        </a:solidFill>
        <a:ln w="12700" cap="flat" cmpd="sng" algn="ctr">
          <a:solidFill>
            <a:schemeClr val="accent2">
              <a:hueOff val="-1212803"/>
              <a:satOff val="-69940"/>
              <a:lumOff val="719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9A9F0E-581E-4A4F-AB8B-1FB4896DFF85}">
      <dsp:nvSpPr>
        <dsp:cNvPr id="0" name=""/>
        <dsp:cNvSpPr/>
      </dsp:nvSpPr>
      <dsp:spPr>
        <a:xfrm>
          <a:off x="0" y="1993576"/>
          <a:ext cx="10700950" cy="398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tr-TR" sz="1800" kern="1200" smtClean="0"/>
            <a:t>Geçersiz oy pusulaları ve itiraza uğrayan oy pusulaları kurul tarafından en son tek tek incelenerek karara bağlanır,</a:t>
          </a:r>
          <a:endParaRPr lang="tr-TR" sz="1800" kern="1200"/>
        </a:p>
      </dsp:txBody>
      <dsp:txXfrm>
        <a:off x="0" y="1993576"/>
        <a:ext cx="10700950" cy="398647"/>
      </dsp:txXfrm>
    </dsp:sp>
    <dsp:sp modelId="{E65E7DC1-C8A1-4B4F-A154-EB4990F0028A}">
      <dsp:nvSpPr>
        <dsp:cNvPr id="0" name=""/>
        <dsp:cNvSpPr/>
      </dsp:nvSpPr>
      <dsp:spPr>
        <a:xfrm>
          <a:off x="0" y="2392223"/>
          <a:ext cx="10700950"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D85DD5-D2AA-498C-9ACA-BAD77F2786B3}">
      <dsp:nvSpPr>
        <dsp:cNvPr id="0" name=""/>
        <dsp:cNvSpPr/>
      </dsp:nvSpPr>
      <dsp:spPr>
        <a:xfrm>
          <a:off x="0" y="2392223"/>
          <a:ext cx="10700950" cy="398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tr-TR" sz="1800" kern="1200" smtClean="0"/>
            <a:t>Tüm bu işlemler tutanaklara geçirilir.</a:t>
          </a:r>
          <a:endParaRPr lang="tr-TR" sz="1800" kern="1200"/>
        </a:p>
      </dsp:txBody>
      <dsp:txXfrm>
        <a:off x="0" y="2392223"/>
        <a:ext cx="10700950" cy="39864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850449-0A93-4D0E-9257-B88AD7609ADB}">
      <dsp:nvSpPr>
        <dsp:cNvPr id="0" name=""/>
        <dsp:cNvSpPr/>
      </dsp:nvSpPr>
      <dsp:spPr>
        <a:xfrm>
          <a:off x="-3831" y="45304"/>
          <a:ext cx="2528408" cy="4057946"/>
        </a:xfrm>
        <a:prstGeom prst="triangle">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7F27D9-C6B2-4401-8C9C-1388DD2E0A88}">
      <dsp:nvSpPr>
        <dsp:cNvPr id="0" name=""/>
        <dsp:cNvSpPr/>
      </dsp:nvSpPr>
      <dsp:spPr>
        <a:xfrm>
          <a:off x="351027" y="560506"/>
          <a:ext cx="2374377" cy="2999495"/>
        </a:xfrm>
        <a:prstGeom prst="round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l" defTabSz="444500">
            <a:lnSpc>
              <a:spcPct val="90000"/>
            </a:lnSpc>
            <a:spcBef>
              <a:spcPct val="0"/>
            </a:spcBef>
            <a:spcAft>
              <a:spcPct val="35000"/>
            </a:spcAft>
          </a:pPr>
          <a:r>
            <a:rPr lang="tr-TR" sz="1000" b="1" i="1" u="sng" kern="1200" dirty="0" smtClean="0"/>
            <a:t>Zarfların açılması veya oyların okunması sırasında oy pusulasının yırtılması,</a:t>
          </a:r>
        </a:p>
        <a:p>
          <a:pPr lvl="0" algn="l" defTabSz="444500">
            <a:lnSpc>
              <a:spcPct val="90000"/>
            </a:lnSpc>
            <a:spcBef>
              <a:spcPct val="0"/>
            </a:spcBef>
            <a:spcAft>
              <a:spcPct val="35000"/>
            </a:spcAft>
          </a:pPr>
          <a:r>
            <a:rPr lang="tr-TR" sz="1000" b="1" i="1" u="sng" kern="1200" dirty="0" smtClean="0"/>
            <a:t>Bütünlüğü bozulmaksızın bir kısmının kazaen yırtılması,</a:t>
          </a:r>
        </a:p>
        <a:p>
          <a:pPr lvl="0" algn="l" defTabSz="444500">
            <a:lnSpc>
              <a:spcPct val="90000"/>
            </a:lnSpc>
            <a:spcBef>
              <a:spcPct val="0"/>
            </a:spcBef>
            <a:spcAft>
              <a:spcPct val="35000"/>
            </a:spcAft>
          </a:pPr>
          <a:r>
            <a:rPr lang="tr-TR" sz="1000" b="1" i="1" u="sng" kern="1200" dirty="0" smtClean="0"/>
            <a:t>Herhangi bir şekilde lekelenmiş olup da bunun özel olarak işaret koymak amacıyla yapıldığının anlaşılamaması,</a:t>
          </a:r>
        </a:p>
        <a:p>
          <a:pPr lvl="0" algn="l" defTabSz="444500">
            <a:lnSpc>
              <a:spcPct val="90000"/>
            </a:lnSpc>
            <a:spcBef>
              <a:spcPct val="0"/>
            </a:spcBef>
            <a:spcAft>
              <a:spcPct val="35000"/>
            </a:spcAft>
          </a:pPr>
          <a:r>
            <a:rPr lang="tr-TR" sz="1000" b="1" i="1" u="sng" kern="1200" dirty="0" smtClean="0">
              <a:solidFill>
                <a:srgbClr val="0070C0"/>
              </a:solidFill>
            </a:rPr>
            <a:t>Yetkili seçim kurulları tarafından gönderilen ve Türkiye Cumhuriyeti Yüksek Seçim Kurulu filigranı bulunan oy pusulalarının arkasının sandık kurulunun ihmaliyle mühürlenmemiş olması,</a:t>
          </a:r>
        </a:p>
        <a:p>
          <a:pPr lvl="0" algn="ctr" defTabSz="444500">
            <a:lnSpc>
              <a:spcPct val="90000"/>
            </a:lnSpc>
            <a:spcBef>
              <a:spcPct val="0"/>
            </a:spcBef>
            <a:spcAft>
              <a:spcPct val="35000"/>
            </a:spcAft>
          </a:pPr>
          <a:endParaRPr lang="tr-TR" sz="1000" b="1" kern="1200" dirty="0"/>
        </a:p>
      </dsp:txBody>
      <dsp:txXfrm>
        <a:off x="466935" y="676414"/>
        <a:ext cx="2142561" cy="276767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1157AE-D084-4FAA-A131-25E1C344A10E}">
      <dsp:nvSpPr>
        <dsp:cNvPr id="0" name=""/>
        <dsp:cNvSpPr/>
      </dsp:nvSpPr>
      <dsp:spPr>
        <a:xfrm>
          <a:off x="1865516" y="0"/>
          <a:ext cx="1716775" cy="953764"/>
        </a:xfrm>
        <a:prstGeom prst="roundRect">
          <a:avLst>
            <a:gd name="adj" fmla="val 10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tr-TR" sz="2500" kern="1200" dirty="0" smtClean="0"/>
            <a:t>Şikayet nedir?</a:t>
          </a:r>
          <a:endParaRPr lang="tr-TR" sz="2500" kern="1200" dirty="0"/>
        </a:p>
      </dsp:txBody>
      <dsp:txXfrm>
        <a:off x="1893451" y="27935"/>
        <a:ext cx="1660905" cy="897894"/>
      </dsp:txXfrm>
    </dsp:sp>
    <dsp:sp modelId="{35EA5DBD-871B-4C33-A2DC-46A8F2CFD454}">
      <dsp:nvSpPr>
        <dsp:cNvPr id="0" name=""/>
        <dsp:cNvSpPr/>
      </dsp:nvSpPr>
      <dsp:spPr>
        <a:xfrm>
          <a:off x="4345304" y="0"/>
          <a:ext cx="1716775" cy="953764"/>
        </a:xfrm>
        <a:prstGeom prst="roundRect">
          <a:avLst>
            <a:gd name="adj" fmla="val 10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tr-TR" sz="2500" kern="1200" dirty="0" smtClean="0"/>
            <a:t>İtiraz nedir?</a:t>
          </a:r>
          <a:endParaRPr lang="tr-TR" sz="2500" kern="1200" dirty="0"/>
        </a:p>
      </dsp:txBody>
      <dsp:txXfrm>
        <a:off x="4373239" y="27935"/>
        <a:ext cx="1660905" cy="897894"/>
      </dsp:txXfrm>
    </dsp:sp>
    <dsp:sp modelId="{16BA5AA2-7671-46A7-BFC3-9FA975CD0130}">
      <dsp:nvSpPr>
        <dsp:cNvPr id="0" name=""/>
        <dsp:cNvSpPr/>
      </dsp:nvSpPr>
      <dsp:spPr>
        <a:xfrm>
          <a:off x="3606136" y="4053498"/>
          <a:ext cx="715323" cy="715323"/>
        </a:xfrm>
        <a:prstGeom prst="triangle">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2C31CA-E72A-4F71-B191-3E5707B06C7E}">
      <dsp:nvSpPr>
        <dsp:cNvPr id="0" name=""/>
        <dsp:cNvSpPr/>
      </dsp:nvSpPr>
      <dsp:spPr>
        <a:xfrm>
          <a:off x="1844910" y="3735958"/>
          <a:ext cx="4291939" cy="289944"/>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E06DB65-D24C-4127-9C21-663D1C289B5E}">
      <dsp:nvSpPr>
        <dsp:cNvPr id="0" name=""/>
        <dsp:cNvSpPr/>
      </dsp:nvSpPr>
      <dsp:spPr>
        <a:xfrm>
          <a:off x="1865516" y="1163592"/>
          <a:ext cx="1716775" cy="255608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tr-TR" sz="1600" kern="1200" dirty="0" smtClean="0"/>
            <a:t>Sandık kurullarına iş ve işlemlerinin yasaya aykırı olduğu gerekçesi ile sözlü ya da yazılı yapılan başvuruya </a:t>
          </a:r>
          <a:r>
            <a:rPr lang="tr-TR" sz="1600" b="1" kern="1200" dirty="0" smtClean="0">
              <a:solidFill>
                <a:schemeClr val="tx1"/>
              </a:solidFill>
            </a:rPr>
            <a:t>ŞİKAYET </a:t>
          </a:r>
          <a:r>
            <a:rPr lang="tr-TR" sz="1600" kern="1200" dirty="0" smtClean="0"/>
            <a:t>denir.</a:t>
          </a:r>
          <a:endParaRPr lang="tr-TR" sz="1600" kern="1200" dirty="0"/>
        </a:p>
      </dsp:txBody>
      <dsp:txXfrm>
        <a:off x="1949322" y="1247398"/>
        <a:ext cx="1549163" cy="2388476"/>
      </dsp:txXfrm>
    </dsp:sp>
    <dsp:sp modelId="{FA0C1FD7-3382-47EA-980A-B0DA472224FE}">
      <dsp:nvSpPr>
        <dsp:cNvPr id="0" name=""/>
        <dsp:cNvSpPr/>
      </dsp:nvSpPr>
      <dsp:spPr>
        <a:xfrm>
          <a:off x="4345304" y="1163592"/>
          <a:ext cx="1716775" cy="255608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tr-TR" sz="1600" kern="1200" dirty="0" smtClean="0"/>
            <a:t>Sandık kurulunun iş ve işlemleri ile kararlarına karşı Seçim kurullarına yapılan sözlü ya da yazılı başvuruya </a:t>
          </a:r>
          <a:r>
            <a:rPr lang="tr-TR" sz="1600" b="1" kern="1200" dirty="0" smtClean="0">
              <a:solidFill>
                <a:schemeClr val="tx1"/>
              </a:solidFill>
            </a:rPr>
            <a:t>İTİRAZ</a:t>
          </a:r>
          <a:r>
            <a:rPr lang="tr-TR" sz="1600" kern="1200" dirty="0" smtClean="0"/>
            <a:t> deniz.</a:t>
          </a:r>
          <a:endParaRPr lang="tr-TR" sz="1600" kern="1200" dirty="0"/>
        </a:p>
      </dsp:txBody>
      <dsp:txXfrm>
        <a:off x="4429110" y="1247398"/>
        <a:ext cx="1549163" cy="238847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506881-D227-436E-977D-D0CC22F13ED6}">
      <dsp:nvSpPr>
        <dsp:cNvPr id="0" name=""/>
        <dsp:cNvSpPr/>
      </dsp:nvSpPr>
      <dsp:spPr>
        <a:xfrm>
          <a:off x="4410595" y="2394223"/>
          <a:ext cx="1694408" cy="1694408"/>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tr-TR" sz="2000" b="1" kern="1200" dirty="0" smtClean="0">
              <a:solidFill>
                <a:srgbClr val="FFFF00"/>
              </a:solidFill>
            </a:rPr>
            <a:t>KİMLER ŞİKAYET ve İTİRAZA YETKİLİDİR?</a:t>
          </a:r>
          <a:endParaRPr lang="tr-TR" sz="2000" b="1" kern="1200" dirty="0">
            <a:solidFill>
              <a:srgbClr val="FFFF00"/>
            </a:solidFill>
          </a:endParaRPr>
        </a:p>
      </dsp:txBody>
      <dsp:txXfrm>
        <a:off x="4658735" y="2642363"/>
        <a:ext cx="1198128" cy="1198128"/>
      </dsp:txXfrm>
    </dsp:sp>
    <dsp:sp modelId="{669B2CA5-E776-4B85-BC2E-1973540EA314}">
      <dsp:nvSpPr>
        <dsp:cNvPr id="0" name=""/>
        <dsp:cNvSpPr/>
      </dsp:nvSpPr>
      <dsp:spPr>
        <a:xfrm rot="16200000">
          <a:off x="5073270" y="1768449"/>
          <a:ext cx="369059" cy="576098"/>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tr-TR" sz="1600" kern="1200"/>
        </a:p>
      </dsp:txBody>
      <dsp:txXfrm>
        <a:off x="5128629" y="1939028"/>
        <a:ext cx="258341" cy="345658"/>
      </dsp:txXfrm>
    </dsp:sp>
    <dsp:sp modelId="{2FF4E546-3040-456E-9A4E-F8C0C0C139F9}">
      <dsp:nvSpPr>
        <dsp:cNvPr id="0" name=""/>
        <dsp:cNvSpPr/>
      </dsp:nvSpPr>
      <dsp:spPr>
        <a:xfrm>
          <a:off x="4410595" y="3476"/>
          <a:ext cx="1694408" cy="1694408"/>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tr-TR" sz="1600" kern="1200" dirty="0" smtClean="0"/>
            <a:t>Seçmenler </a:t>
          </a:r>
          <a:endParaRPr lang="tr-TR" sz="1600" kern="1200" dirty="0"/>
        </a:p>
      </dsp:txBody>
      <dsp:txXfrm>
        <a:off x="4658735" y="251616"/>
        <a:ext cx="1198128" cy="1198128"/>
      </dsp:txXfrm>
    </dsp:sp>
    <dsp:sp modelId="{41036048-2CF2-4E52-80DE-804CA08A51E8}">
      <dsp:nvSpPr>
        <dsp:cNvPr id="0" name=""/>
        <dsp:cNvSpPr/>
      </dsp:nvSpPr>
      <dsp:spPr>
        <a:xfrm rot="19774447">
          <a:off x="6093461" y="2355795"/>
          <a:ext cx="363679" cy="576098"/>
        </a:xfrm>
        <a:prstGeom prst="rightArrow">
          <a:avLst>
            <a:gd name="adj1" fmla="val 60000"/>
            <a:gd name="adj2" fmla="val 50000"/>
          </a:avLst>
        </a:prstGeom>
        <a:solidFill>
          <a:schemeClr val="accent3">
            <a:hueOff val="542120"/>
            <a:satOff val="20000"/>
            <a:lumOff val="-294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tr-TR" sz="2400" kern="1200"/>
        </a:p>
      </dsp:txBody>
      <dsp:txXfrm>
        <a:off x="6100974" y="2498641"/>
        <a:ext cx="254575" cy="345658"/>
      </dsp:txXfrm>
    </dsp:sp>
    <dsp:sp modelId="{8DF097A7-3127-4D27-A8D1-EB96615CF197}">
      <dsp:nvSpPr>
        <dsp:cNvPr id="0" name=""/>
        <dsp:cNvSpPr/>
      </dsp:nvSpPr>
      <dsp:spPr>
        <a:xfrm>
          <a:off x="6463348" y="1188633"/>
          <a:ext cx="1694408" cy="1694408"/>
        </a:xfrm>
        <a:prstGeom prst="ellipse">
          <a:avLst/>
        </a:prstGeom>
        <a:solidFill>
          <a:schemeClr val="accent3">
            <a:hueOff val="542120"/>
            <a:satOff val="2000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tr-TR" sz="1600" kern="1200" dirty="0" smtClean="0"/>
            <a:t>Siyasi parti il ve ilçe başkanları</a:t>
          </a:r>
          <a:endParaRPr lang="tr-TR" sz="1600" kern="1200" dirty="0"/>
        </a:p>
      </dsp:txBody>
      <dsp:txXfrm>
        <a:off x="6711488" y="1436773"/>
        <a:ext cx="1198128" cy="1198128"/>
      </dsp:txXfrm>
    </dsp:sp>
    <dsp:sp modelId="{1CDC23D3-17EF-4944-833A-EF432A55437C}">
      <dsp:nvSpPr>
        <dsp:cNvPr id="0" name=""/>
        <dsp:cNvSpPr/>
      </dsp:nvSpPr>
      <dsp:spPr>
        <a:xfrm rot="1774226">
          <a:off x="6099065" y="3530812"/>
          <a:ext cx="352850" cy="576098"/>
        </a:xfrm>
        <a:prstGeom prst="rightArrow">
          <a:avLst>
            <a:gd name="adj1" fmla="val 60000"/>
            <a:gd name="adj2" fmla="val 50000"/>
          </a:avLst>
        </a:prstGeom>
        <a:solidFill>
          <a:schemeClr val="accent3">
            <a:hueOff val="1084240"/>
            <a:satOff val="40000"/>
            <a:lumOff val="-588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tr-TR" sz="2400" kern="1200"/>
        </a:p>
      </dsp:txBody>
      <dsp:txXfrm>
        <a:off x="6105959" y="3619913"/>
        <a:ext cx="246995" cy="345658"/>
      </dsp:txXfrm>
    </dsp:sp>
    <dsp:sp modelId="{292743F8-B2FD-4E89-A0A9-8E44C4B8DF2D}">
      <dsp:nvSpPr>
        <dsp:cNvPr id="0" name=""/>
        <dsp:cNvSpPr/>
      </dsp:nvSpPr>
      <dsp:spPr>
        <a:xfrm>
          <a:off x="6463348" y="3558948"/>
          <a:ext cx="1694408" cy="1694408"/>
        </a:xfrm>
        <a:prstGeom prst="ellipse">
          <a:avLst/>
        </a:prstGeom>
        <a:solidFill>
          <a:schemeClr val="accent3">
            <a:hueOff val="1084240"/>
            <a:satOff val="40000"/>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tr-TR" sz="1600" kern="1200" dirty="0" smtClean="0"/>
            <a:t>Siyasi parti il ve ilçe başkan vekilleri</a:t>
          </a:r>
          <a:endParaRPr lang="tr-TR" sz="1600" kern="1200" dirty="0"/>
        </a:p>
      </dsp:txBody>
      <dsp:txXfrm>
        <a:off x="6711488" y="3807088"/>
        <a:ext cx="1198128" cy="1198128"/>
      </dsp:txXfrm>
    </dsp:sp>
    <dsp:sp modelId="{D7CB7090-14DB-4780-9DF0-15FDB0D5D181}">
      <dsp:nvSpPr>
        <dsp:cNvPr id="0" name=""/>
        <dsp:cNvSpPr/>
      </dsp:nvSpPr>
      <dsp:spPr>
        <a:xfrm rot="5400000">
          <a:off x="5084099" y="4118486"/>
          <a:ext cx="347401" cy="576098"/>
        </a:xfrm>
        <a:prstGeom prst="rightArrow">
          <a:avLst>
            <a:gd name="adj1" fmla="val 60000"/>
            <a:gd name="adj2" fmla="val 50000"/>
          </a:avLst>
        </a:prstGeom>
        <a:solidFill>
          <a:schemeClr val="accent3">
            <a:hueOff val="1626359"/>
            <a:satOff val="60000"/>
            <a:lumOff val="-882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tr-TR" sz="2400" kern="1200"/>
        </a:p>
      </dsp:txBody>
      <dsp:txXfrm>
        <a:off x="5136209" y="4181596"/>
        <a:ext cx="243181" cy="345658"/>
      </dsp:txXfrm>
    </dsp:sp>
    <dsp:sp modelId="{B8883486-0D0D-4870-A5DD-96FCD9806278}">
      <dsp:nvSpPr>
        <dsp:cNvPr id="0" name=""/>
        <dsp:cNvSpPr/>
      </dsp:nvSpPr>
      <dsp:spPr>
        <a:xfrm>
          <a:off x="4410595" y="4744105"/>
          <a:ext cx="1694408" cy="1694408"/>
        </a:xfrm>
        <a:prstGeom prst="ellipse">
          <a:avLst/>
        </a:prstGeom>
        <a:solidFill>
          <a:schemeClr val="accent3">
            <a:hueOff val="1626359"/>
            <a:satOff val="60000"/>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tr-TR" sz="1600" kern="1200" dirty="0" smtClean="0"/>
            <a:t>Siyasi partiler adına itiraza yetkili kişiler</a:t>
          </a:r>
          <a:endParaRPr lang="tr-TR" sz="1600" kern="1200" dirty="0"/>
        </a:p>
      </dsp:txBody>
      <dsp:txXfrm>
        <a:off x="4658735" y="4992245"/>
        <a:ext cx="1198128" cy="1198128"/>
      </dsp:txXfrm>
    </dsp:sp>
    <dsp:sp modelId="{6A8BE141-0E7E-49B6-977D-4C8DF9EC6590}">
      <dsp:nvSpPr>
        <dsp:cNvPr id="0" name=""/>
        <dsp:cNvSpPr/>
      </dsp:nvSpPr>
      <dsp:spPr>
        <a:xfrm rot="9025774">
          <a:off x="4063683" y="3530812"/>
          <a:ext cx="352850" cy="576098"/>
        </a:xfrm>
        <a:prstGeom prst="rightArrow">
          <a:avLst>
            <a:gd name="adj1" fmla="val 60000"/>
            <a:gd name="adj2" fmla="val 50000"/>
          </a:avLst>
        </a:prstGeom>
        <a:solidFill>
          <a:schemeClr val="accent3">
            <a:hueOff val="2168479"/>
            <a:satOff val="80000"/>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tr-TR" sz="2400" kern="1200"/>
        </a:p>
      </dsp:txBody>
      <dsp:txXfrm rot="10800000">
        <a:off x="4162644" y="3619913"/>
        <a:ext cx="246995" cy="345658"/>
      </dsp:txXfrm>
    </dsp:sp>
    <dsp:sp modelId="{C9547CD1-84BC-4975-9F91-FB7E516F3B5F}">
      <dsp:nvSpPr>
        <dsp:cNvPr id="0" name=""/>
        <dsp:cNvSpPr/>
      </dsp:nvSpPr>
      <dsp:spPr>
        <a:xfrm>
          <a:off x="2357843" y="3558948"/>
          <a:ext cx="1694408" cy="1694408"/>
        </a:xfrm>
        <a:prstGeom prst="ellipse">
          <a:avLst/>
        </a:prstGeom>
        <a:solidFill>
          <a:schemeClr val="accent3">
            <a:hueOff val="2168479"/>
            <a:satOff val="80000"/>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tr-TR" sz="1600" kern="1200" dirty="0" smtClean="0"/>
            <a:t>Müşahitler</a:t>
          </a:r>
          <a:endParaRPr lang="tr-TR" sz="1600" kern="1200" dirty="0"/>
        </a:p>
      </dsp:txBody>
      <dsp:txXfrm>
        <a:off x="2605983" y="3807088"/>
        <a:ext cx="1198128" cy="1198128"/>
      </dsp:txXfrm>
    </dsp:sp>
    <dsp:sp modelId="{6CB55AB6-3578-4D2B-9A73-DA897B99B185}">
      <dsp:nvSpPr>
        <dsp:cNvPr id="0" name=""/>
        <dsp:cNvSpPr/>
      </dsp:nvSpPr>
      <dsp:spPr>
        <a:xfrm rot="12625553">
          <a:off x="4058459" y="2355795"/>
          <a:ext cx="363679" cy="576098"/>
        </a:xfrm>
        <a:prstGeom prst="rightArrow">
          <a:avLst>
            <a:gd name="adj1" fmla="val 60000"/>
            <a:gd name="adj2" fmla="val 50000"/>
          </a:avLst>
        </a:prstGeom>
        <a:solidFill>
          <a:schemeClr val="accent3">
            <a:hueOff val="2710599"/>
            <a:satOff val="100000"/>
            <a:lumOff val="-1470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tr-TR" sz="2400" kern="1200"/>
        </a:p>
      </dsp:txBody>
      <dsp:txXfrm rot="10800000">
        <a:off x="4160050" y="2498641"/>
        <a:ext cx="254575" cy="345658"/>
      </dsp:txXfrm>
    </dsp:sp>
    <dsp:sp modelId="{69D3E3D2-F365-4E19-B4AF-86B6105F7B35}">
      <dsp:nvSpPr>
        <dsp:cNvPr id="0" name=""/>
        <dsp:cNvSpPr/>
      </dsp:nvSpPr>
      <dsp:spPr>
        <a:xfrm>
          <a:off x="2357843" y="1188633"/>
          <a:ext cx="1694408" cy="1694408"/>
        </a:xfrm>
        <a:prstGeom prst="ellipse">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tr-TR" sz="1600" kern="1200" dirty="0" smtClean="0"/>
            <a:t>Adaylar </a:t>
          </a:r>
          <a:endParaRPr lang="tr-TR" sz="1600" kern="1200" dirty="0"/>
        </a:p>
      </dsp:txBody>
      <dsp:txXfrm>
        <a:off x="2605983" y="1436773"/>
        <a:ext cx="1198128" cy="1198128"/>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9.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29D0A6D2-B160-4594-BB0F-D48C379232A3}" type="datetimeFigureOut">
              <a:rPr lang="tr-TR" smtClean="0"/>
              <a:pPr/>
              <a:t>02.06.2018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03744A7-8DFE-480C-9E8F-594822B2B210}" type="slidenum">
              <a:rPr lang="tr-TR" smtClean="0"/>
              <a:pPr/>
              <a:t>‹#›</a:t>
            </a:fld>
            <a:endParaRPr lang="tr-TR"/>
          </a:p>
        </p:txBody>
      </p:sp>
    </p:spTree>
    <p:extLst>
      <p:ext uri="{BB962C8B-B14F-4D97-AF65-F5344CB8AC3E}">
        <p14:creationId xmlns="" xmlns:p14="http://schemas.microsoft.com/office/powerpoint/2010/main" val="25809635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9D0A6D2-B160-4594-BB0F-D48C379232A3}" type="datetimeFigureOut">
              <a:rPr lang="tr-TR" smtClean="0"/>
              <a:pPr/>
              <a:t>02.06.2018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03744A7-8DFE-480C-9E8F-594822B2B210}" type="slidenum">
              <a:rPr lang="tr-TR" smtClean="0"/>
              <a:pPr/>
              <a:t>‹#›</a:t>
            </a:fld>
            <a:endParaRPr lang="tr-TR"/>
          </a:p>
        </p:txBody>
      </p:sp>
    </p:spTree>
    <p:extLst>
      <p:ext uri="{BB962C8B-B14F-4D97-AF65-F5344CB8AC3E}">
        <p14:creationId xmlns="" xmlns:p14="http://schemas.microsoft.com/office/powerpoint/2010/main" val="1872163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29D0A6D2-B160-4594-BB0F-D48C379232A3}" type="datetimeFigureOut">
              <a:rPr lang="tr-TR" smtClean="0"/>
              <a:pPr/>
              <a:t>02.06.2018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03744A7-8DFE-480C-9E8F-594822B2B210}" type="slidenum">
              <a:rPr lang="tr-TR" smtClean="0"/>
              <a:pPr/>
              <a:t>‹#›</a:t>
            </a:fld>
            <a:endParaRPr lang="tr-TR"/>
          </a:p>
        </p:txBody>
      </p:sp>
    </p:spTree>
    <p:extLst>
      <p:ext uri="{BB962C8B-B14F-4D97-AF65-F5344CB8AC3E}">
        <p14:creationId xmlns="" xmlns:p14="http://schemas.microsoft.com/office/powerpoint/2010/main" val="32864370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29D0A6D2-B160-4594-BB0F-D48C379232A3}" type="datetimeFigureOut">
              <a:rPr lang="tr-TR" smtClean="0"/>
              <a:pPr/>
              <a:t>02.06.2018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03744A7-8DFE-480C-9E8F-594822B2B210}" type="slidenum">
              <a:rPr lang="tr-TR" smtClean="0"/>
              <a:pPr/>
              <a:t>‹#›</a:t>
            </a:fld>
            <a:endParaRPr lang="tr-TR"/>
          </a:p>
        </p:txBody>
      </p:sp>
    </p:spTree>
    <p:extLst>
      <p:ext uri="{BB962C8B-B14F-4D97-AF65-F5344CB8AC3E}">
        <p14:creationId xmlns="" xmlns:p14="http://schemas.microsoft.com/office/powerpoint/2010/main" val="2723711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29D0A6D2-B160-4594-BB0F-D48C379232A3}" type="datetimeFigureOut">
              <a:rPr lang="tr-TR" smtClean="0"/>
              <a:pPr/>
              <a:t>02.06.2018</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303744A7-8DFE-480C-9E8F-594822B2B210}" type="slidenum">
              <a:rPr lang="tr-TR" smtClean="0"/>
              <a:pPr/>
              <a:t>‹#›</a:t>
            </a:fld>
            <a:endParaRPr lang="tr-TR"/>
          </a:p>
        </p:txBody>
      </p:sp>
    </p:spTree>
    <p:extLst>
      <p:ext uri="{BB962C8B-B14F-4D97-AF65-F5344CB8AC3E}">
        <p14:creationId xmlns="" xmlns:p14="http://schemas.microsoft.com/office/powerpoint/2010/main" val="734730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29D0A6D2-B160-4594-BB0F-D48C379232A3}" type="datetimeFigureOut">
              <a:rPr lang="tr-TR" smtClean="0"/>
              <a:pPr/>
              <a:t>02.06.2018</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303744A7-8DFE-480C-9E8F-594822B2B210}" type="slidenum">
              <a:rPr lang="tr-TR" smtClean="0"/>
              <a:pPr/>
              <a:t>‹#›</a:t>
            </a:fld>
            <a:endParaRPr lang="tr-TR"/>
          </a:p>
        </p:txBody>
      </p:sp>
    </p:spTree>
    <p:extLst>
      <p:ext uri="{BB962C8B-B14F-4D97-AF65-F5344CB8AC3E}">
        <p14:creationId xmlns="" xmlns:p14="http://schemas.microsoft.com/office/powerpoint/2010/main" val="1111097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29D0A6D2-B160-4594-BB0F-D48C379232A3}" type="datetimeFigureOut">
              <a:rPr lang="tr-TR" smtClean="0"/>
              <a:pPr/>
              <a:t>02.06.2018</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303744A7-8DFE-480C-9E8F-594822B2B210}" type="slidenum">
              <a:rPr lang="tr-TR" smtClean="0"/>
              <a:pPr/>
              <a:t>‹#›</a:t>
            </a:fld>
            <a:endParaRPr lang="tr-TR"/>
          </a:p>
        </p:txBody>
      </p:sp>
    </p:spTree>
    <p:extLst>
      <p:ext uri="{BB962C8B-B14F-4D97-AF65-F5344CB8AC3E}">
        <p14:creationId xmlns="" xmlns:p14="http://schemas.microsoft.com/office/powerpoint/2010/main" val="18526712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29D0A6D2-B160-4594-BB0F-D48C379232A3}" type="datetimeFigureOut">
              <a:rPr lang="tr-TR" smtClean="0"/>
              <a:pPr/>
              <a:t>02.06.2018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03744A7-8DFE-480C-9E8F-594822B2B210}" type="slidenum">
              <a:rPr lang="tr-TR" smtClean="0"/>
              <a:pPr/>
              <a:t>‹#›</a:t>
            </a:fld>
            <a:endParaRPr lang="tr-TR"/>
          </a:p>
        </p:txBody>
      </p:sp>
    </p:spTree>
    <p:extLst>
      <p:ext uri="{BB962C8B-B14F-4D97-AF65-F5344CB8AC3E}">
        <p14:creationId xmlns="" xmlns:p14="http://schemas.microsoft.com/office/powerpoint/2010/main" val="848466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29D0A6D2-B160-4594-BB0F-D48C379232A3}" type="datetimeFigureOut">
              <a:rPr lang="tr-TR" smtClean="0"/>
              <a:pPr/>
              <a:t>02.06.2018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03744A7-8DFE-480C-9E8F-594822B2B210}" type="slidenum">
              <a:rPr lang="tr-TR" smtClean="0"/>
              <a:pPr/>
              <a:t>‹#›</a:t>
            </a:fld>
            <a:endParaRPr lang="tr-TR"/>
          </a:p>
        </p:txBody>
      </p:sp>
    </p:spTree>
    <p:extLst>
      <p:ext uri="{BB962C8B-B14F-4D97-AF65-F5344CB8AC3E}">
        <p14:creationId xmlns="" xmlns:p14="http://schemas.microsoft.com/office/powerpoint/2010/main" val="1209674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9D0A6D2-B160-4594-BB0F-D48C379232A3}" type="datetimeFigureOut">
              <a:rPr lang="tr-TR" smtClean="0"/>
              <a:pPr/>
              <a:t>02.06.2018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03744A7-8DFE-480C-9E8F-594822B2B210}" type="slidenum">
              <a:rPr lang="tr-TR" smtClean="0"/>
              <a:pPr/>
              <a:t>‹#›</a:t>
            </a:fld>
            <a:endParaRPr lang="tr-TR"/>
          </a:p>
        </p:txBody>
      </p:sp>
    </p:spTree>
    <p:extLst>
      <p:ext uri="{BB962C8B-B14F-4D97-AF65-F5344CB8AC3E}">
        <p14:creationId xmlns="" xmlns:p14="http://schemas.microsoft.com/office/powerpoint/2010/main" val="10803375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9D0A6D2-B160-4594-BB0F-D48C379232A3}" type="datetimeFigureOut">
              <a:rPr lang="tr-TR" smtClean="0"/>
              <a:pPr/>
              <a:t>02.06.2018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03744A7-8DFE-480C-9E8F-594822B2B210}" type="slidenum">
              <a:rPr lang="tr-TR" smtClean="0"/>
              <a:pPr/>
              <a:t>‹#›</a:t>
            </a:fld>
            <a:endParaRPr lang="tr-TR"/>
          </a:p>
        </p:txBody>
      </p:sp>
    </p:spTree>
    <p:extLst>
      <p:ext uri="{BB962C8B-B14F-4D97-AF65-F5344CB8AC3E}">
        <p14:creationId xmlns="" xmlns:p14="http://schemas.microsoft.com/office/powerpoint/2010/main" val="4037594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D0A6D2-B160-4594-BB0F-D48C379232A3}" type="datetimeFigureOut">
              <a:rPr lang="tr-TR" smtClean="0"/>
              <a:pPr/>
              <a:t>02.06.2018</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3744A7-8DFE-480C-9E8F-594822B2B210}" type="slidenum">
              <a:rPr lang="tr-TR" smtClean="0"/>
              <a:pPr/>
              <a:t>‹#›</a:t>
            </a:fld>
            <a:endParaRPr lang="tr-TR"/>
          </a:p>
        </p:txBody>
      </p:sp>
    </p:spTree>
    <p:extLst>
      <p:ext uri="{BB962C8B-B14F-4D97-AF65-F5344CB8AC3E}">
        <p14:creationId xmlns="" xmlns:p14="http://schemas.microsoft.com/office/powerpoint/2010/main" val="27627937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png"/><Relationship Id="rId7"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7" Type="http://schemas.microsoft.com/office/2007/relationships/diagramDrawing" Target="../diagrams/drawing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png"/><Relationship Id="rId1" Type="http://schemas.openxmlformats.org/officeDocument/2006/relationships/slideLayout" Target="../slideLayouts/slideLayout5.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7" Type="http://schemas.microsoft.com/office/2007/relationships/diagramDrawing" Target="../diagrams/drawing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2.png"/><Relationship Id="rId1" Type="http://schemas.openxmlformats.org/officeDocument/2006/relationships/slideLayout" Target="../slideLayouts/slideLayout5.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3.xml"/><Relationship Id="rId7" Type="http://schemas.microsoft.com/office/2007/relationships/diagramDrawing" Target="../diagrams/drawing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diagramLayout" Target="../diagrams/layout4.xml"/><Relationship Id="rId7" Type="http://schemas.openxmlformats.org/officeDocument/2006/relationships/image" Target="../media/image44.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3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5.xml"/><Relationship Id="rId7" Type="http://schemas.microsoft.com/office/2007/relationships/diagramDrawing" Target="../diagrams/drawing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4.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diagramLayout" Target="../diagrams/layout6.xml"/><Relationship Id="rId7" Type="http://schemas.openxmlformats.org/officeDocument/2006/relationships/image" Target="../media/image56.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2.png"/><Relationship Id="rId1" Type="http://schemas.openxmlformats.org/officeDocument/2006/relationships/slideLayout" Target="../slideLayouts/slideLayout5.xml"/><Relationship Id="rId5" Type="http://schemas.openxmlformats.org/officeDocument/2006/relationships/image" Target="../media/image59.png"/><Relationship Id="rId4" Type="http://schemas.openxmlformats.org/officeDocument/2006/relationships/image" Target="../media/image58.png"/></Relationships>
</file>

<file path=ppt/slides/_rels/slide3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2.png"/><Relationship Id="rId1" Type="http://schemas.openxmlformats.org/officeDocument/2006/relationships/slideLayout" Target="../slideLayouts/slideLayout5.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37.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diagramData" Target="../diagrams/data7.xml"/><Relationship Id="rId7" Type="http://schemas.openxmlformats.org/officeDocument/2006/relationships/image" Target="../media/image64.png"/><Relationship Id="rId2" Type="http://schemas.openxmlformats.org/officeDocument/2006/relationships/image" Target="../media/image2.png"/><Relationship Id="rId1" Type="http://schemas.openxmlformats.org/officeDocument/2006/relationships/slideLayout" Target="../slideLayouts/slideLayout5.xml"/><Relationship Id="rId6" Type="http://schemas.openxmlformats.org/officeDocument/2006/relationships/diagramColors" Target="../diagrams/colors7.xml"/><Relationship Id="rId5" Type="http://schemas.openxmlformats.org/officeDocument/2006/relationships/diagramQuickStyle" Target="../diagrams/quickStyle7.xml"/><Relationship Id="rId10" Type="http://schemas.microsoft.com/office/2007/relationships/diagramDrawing" Target="../diagrams/drawing7.xml"/><Relationship Id="rId4" Type="http://schemas.openxmlformats.org/officeDocument/2006/relationships/diagramLayout" Target="../diagrams/layout7.xml"/><Relationship Id="rId9" Type="http://schemas.openxmlformats.org/officeDocument/2006/relationships/image" Target="../media/image66.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diagramLayout" Target="../diagrams/layout8.xml"/><Relationship Id="rId7" Type="http://schemas.openxmlformats.org/officeDocument/2006/relationships/image" Target="../media/image74.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diagramColors" Target="../diagrams/colors8.xml"/><Relationship Id="rId10" Type="http://schemas.microsoft.com/office/2007/relationships/diagramDrawing" Target="../diagrams/drawing8.xml"/><Relationship Id="rId4" Type="http://schemas.openxmlformats.org/officeDocument/2006/relationships/diagramQuickStyle" Target="../diagrams/quickStyle8.xml"/><Relationship Id="rId9" Type="http://schemas.openxmlformats.org/officeDocument/2006/relationships/image" Target="../media/image76.png"/></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9.xml"/><Relationship Id="rId7" Type="http://schemas.microsoft.com/office/2007/relationships/diagramDrawing" Target="../diagrams/drawing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4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4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81232" y="766119"/>
            <a:ext cx="12010767" cy="3674076"/>
          </a:xfrm>
        </p:spPr>
        <p:txBody>
          <a:bodyPr>
            <a:normAutofit/>
          </a:bodyPr>
          <a:lstStyle/>
          <a:p>
            <a:r>
              <a:rPr lang="tr-TR" sz="7200" b="1" smtClean="0">
                <a:latin typeface="Georgia" panose="02040502050405020303" pitchFamily="18" charset="0"/>
              </a:rPr>
              <a:t>Sandık </a:t>
            </a:r>
            <a:r>
              <a:rPr lang="tr-TR" sz="7200" b="1" smtClean="0">
                <a:latin typeface="Georgia" panose="02040502050405020303" pitchFamily="18" charset="0"/>
              </a:rPr>
              <a:t>Görevlileri</a:t>
            </a:r>
            <a:r>
              <a:rPr lang="tr-TR" sz="7200" b="1" dirty="0" smtClean="0">
                <a:latin typeface="Georgia" panose="02040502050405020303" pitchFamily="18" charset="0"/>
              </a:rPr>
              <a:t/>
            </a:r>
            <a:br>
              <a:rPr lang="tr-TR" sz="7200" b="1" dirty="0" smtClean="0">
                <a:latin typeface="Georgia" panose="02040502050405020303" pitchFamily="18" charset="0"/>
              </a:rPr>
            </a:br>
            <a:r>
              <a:rPr lang="tr-TR" sz="7200" b="1" dirty="0" smtClean="0">
                <a:latin typeface="Georgia" panose="02040502050405020303" pitchFamily="18" charset="0"/>
              </a:rPr>
              <a:t>Eğitim Sunumu</a:t>
            </a:r>
            <a:br>
              <a:rPr lang="tr-TR" sz="7200" b="1" dirty="0" smtClean="0">
                <a:latin typeface="Georgia" panose="02040502050405020303" pitchFamily="18" charset="0"/>
              </a:rPr>
            </a:br>
            <a:r>
              <a:rPr lang="tr-TR" sz="3300" b="1" i="1" dirty="0" smtClean="0">
                <a:latin typeface="Georgia" panose="02040502050405020303" pitchFamily="18" charset="0"/>
              </a:rPr>
              <a:t>24 Haziran 2018 Cumhurbaşkanı ve Milletvekili Seçimleri</a:t>
            </a:r>
            <a:endParaRPr lang="tr-TR" sz="3300" b="1" i="1" dirty="0">
              <a:latin typeface="Georgia" panose="02040502050405020303" pitchFamily="18" charset="0"/>
            </a:endParaRPr>
          </a:p>
        </p:txBody>
      </p:sp>
      <p:pic>
        <p:nvPicPr>
          <p:cNvPr id="4" name="Resim 3"/>
          <p:cNvPicPr>
            <a:picLocks noChangeAspect="1"/>
          </p:cNvPicPr>
          <p:nvPr/>
        </p:nvPicPr>
        <p:blipFill>
          <a:blip r:embed="rId2"/>
          <a:stretch>
            <a:fillRect/>
          </a:stretch>
        </p:blipFill>
        <p:spPr>
          <a:xfrm>
            <a:off x="0" y="4741585"/>
            <a:ext cx="12192000" cy="2116415"/>
          </a:xfrm>
          <a:prstGeom prst="rect">
            <a:avLst/>
          </a:prstGeom>
        </p:spPr>
      </p:pic>
    </p:spTree>
    <p:extLst>
      <p:ext uri="{BB962C8B-B14F-4D97-AF65-F5344CB8AC3E}">
        <p14:creationId xmlns="" xmlns:p14="http://schemas.microsoft.com/office/powerpoint/2010/main" val="25926284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idx="1"/>
          </p:nvPr>
        </p:nvSpPr>
        <p:spPr>
          <a:xfrm>
            <a:off x="1491049" y="836612"/>
            <a:ext cx="2973859" cy="449263"/>
          </a:xfrm>
        </p:spPr>
        <p:txBody>
          <a:bodyPr>
            <a:normAutofit/>
          </a:bodyPr>
          <a:lstStyle/>
          <a:p>
            <a:r>
              <a:rPr lang="tr-TR" dirty="0" smtClean="0">
                <a:solidFill>
                  <a:srgbClr val="FF0000"/>
                </a:solidFill>
              </a:rPr>
              <a:t>Sandık Kurulu Üyesi</a:t>
            </a:r>
            <a:endParaRPr lang="tr-TR" dirty="0">
              <a:solidFill>
                <a:srgbClr val="FF0000"/>
              </a:solidFill>
            </a:endParaRPr>
          </a:p>
        </p:txBody>
      </p:sp>
      <p:sp>
        <p:nvSpPr>
          <p:cNvPr id="4" name="İçerik Yer Tutucusu 3"/>
          <p:cNvSpPr>
            <a:spLocks noGrp="1"/>
          </p:cNvSpPr>
          <p:nvPr>
            <p:ph sz="half" idx="2"/>
          </p:nvPr>
        </p:nvSpPr>
        <p:spPr>
          <a:xfrm>
            <a:off x="839789" y="3954161"/>
            <a:ext cx="4037011" cy="2463115"/>
          </a:xfrm>
        </p:spPr>
        <p:txBody>
          <a:bodyPr>
            <a:normAutofit fontScale="92500" lnSpcReduction="20000"/>
          </a:bodyPr>
          <a:lstStyle/>
          <a:p>
            <a:pPr marL="0" indent="0" algn="ctr">
              <a:buNone/>
            </a:pPr>
            <a:r>
              <a:rPr lang="tr-TR" dirty="0"/>
              <a:t>Sandık kurulu üyeleri seçim günü sandık kurulu başkanı ile birlikte seçim iş ve işlemlerini yürüten ve siyasi partiler adına ilçe seçim kurulları tarafından resmi olarak görevlendirilen kişilerdir.</a:t>
            </a:r>
          </a:p>
        </p:txBody>
      </p:sp>
      <p:sp>
        <p:nvSpPr>
          <p:cNvPr id="5" name="Metin Yer Tutucusu 4"/>
          <p:cNvSpPr>
            <a:spLocks noGrp="1"/>
          </p:cNvSpPr>
          <p:nvPr>
            <p:ph type="body" sz="quarter" idx="3"/>
          </p:nvPr>
        </p:nvSpPr>
        <p:spPr>
          <a:xfrm>
            <a:off x="7614089" y="836612"/>
            <a:ext cx="1836837" cy="501087"/>
          </a:xfrm>
        </p:spPr>
        <p:txBody>
          <a:bodyPr>
            <a:normAutofit/>
          </a:bodyPr>
          <a:lstStyle/>
          <a:p>
            <a:r>
              <a:rPr lang="tr-TR" dirty="0" smtClean="0">
                <a:solidFill>
                  <a:srgbClr val="FF0000"/>
                </a:solidFill>
              </a:rPr>
              <a:t>Müşahit</a:t>
            </a:r>
            <a:endParaRPr lang="tr-TR" dirty="0">
              <a:solidFill>
                <a:srgbClr val="FF0000"/>
              </a:solidFill>
            </a:endParaRPr>
          </a:p>
        </p:txBody>
      </p:sp>
      <p:sp>
        <p:nvSpPr>
          <p:cNvPr id="6" name="İçerik Yer Tutucusu 5"/>
          <p:cNvSpPr>
            <a:spLocks noGrp="1"/>
          </p:cNvSpPr>
          <p:nvPr>
            <p:ph sz="quarter" idx="4"/>
          </p:nvPr>
        </p:nvSpPr>
        <p:spPr>
          <a:xfrm>
            <a:off x="6172199" y="3954161"/>
            <a:ext cx="4569941" cy="2520780"/>
          </a:xfrm>
        </p:spPr>
        <p:txBody>
          <a:bodyPr>
            <a:normAutofit fontScale="85000" lnSpcReduction="10000"/>
          </a:bodyPr>
          <a:lstStyle/>
          <a:p>
            <a:pPr marL="0" indent="0" algn="ctr">
              <a:buNone/>
            </a:pPr>
            <a:r>
              <a:rPr lang="tr-TR" dirty="0"/>
              <a:t>Oy verme günü sandık kurulları tarafından yapılacak iş ve işlemleri takip eden kişilerdir. Cumhurbaşkanı adayları, partiler ya da bağımsız adaylar tarafından görevlendirilirler. Temsil ettikleri partiler adına şikâyet ve itiraz hakkına sahiptirler. </a:t>
            </a:r>
          </a:p>
        </p:txBody>
      </p:sp>
      <p:pic>
        <p:nvPicPr>
          <p:cNvPr id="8" name="Resim 7"/>
          <p:cNvPicPr>
            <a:picLocks noChangeAspect="1"/>
          </p:cNvPicPr>
          <p:nvPr/>
        </p:nvPicPr>
        <p:blipFill>
          <a:blip r:embed="rId2" cstate="print"/>
          <a:stretch>
            <a:fillRect/>
          </a:stretch>
        </p:blipFill>
        <p:spPr>
          <a:xfrm>
            <a:off x="10503395" y="1"/>
            <a:ext cx="1688605" cy="1164893"/>
          </a:xfrm>
          <a:prstGeom prst="rect">
            <a:avLst/>
          </a:prstGeom>
        </p:spPr>
      </p:pic>
      <p:pic>
        <p:nvPicPr>
          <p:cNvPr id="9" name="Resim 8"/>
          <p:cNvPicPr>
            <a:picLocks noChangeAspect="1"/>
          </p:cNvPicPr>
          <p:nvPr/>
        </p:nvPicPr>
        <p:blipFill>
          <a:blip r:embed="rId3"/>
          <a:stretch>
            <a:fillRect/>
          </a:stretch>
        </p:blipFill>
        <p:spPr>
          <a:xfrm>
            <a:off x="2191265" y="1565189"/>
            <a:ext cx="1296043" cy="2246685"/>
          </a:xfrm>
          <a:prstGeom prst="rect">
            <a:avLst/>
          </a:prstGeom>
        </p:spPr>
      </p:pic>
      <p:pic>
        <p:nvPicPr>
          <p:cNvPr id="10" name="Resim 9"/>
          <p:cNvPicPr>
            <a:picLocks noChangeAspect="1"/>
          </p:cNvPicPr>
          <p:nvPr/>
        </p:nvPicPr>
        <p:blipFill>
          <a:blip r:embed="rId4"/>
          <a:stretch>
            <a:fillRect/>
          </a:stretch>
        </p:blipFill>
        <p:spPr>
          <a:xfrm>
            <a:off x="7420366" y="1664043"/>
            <a:ext cx="1795916" cy="2290118"/>
          </a:xfrm>
          <a:prstGeom prst="rect">
            <a:avLst/>
          </a:prstGeom>
        </p:spPr>
      </p:pic>
    </p:spTree>
    <p:extLst>
      <p:ext uri="{BB962C8B-B14F-4D97-AF65-F5344CB8AC3E}">
        <p14:creationId xmlns="" xmlns:p14="http://schemas.microsoft.com/office/powerpoint/2010/main" val="2957216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2" cstate="print"/>
          <a:stretch>
            <a:fillRect/>
          </a:stretch>
        </p:blipFill>
        <p:spPr>
          <a:xfrm>
            <a:off x="10503395" y="1"/>
            <a:ext cx="1688605" cy="1164893"/>
          </a:xfrm>
          <a:prstGeom prst="rect">
            <a:avLst/>
          </a:prstGeom>
        </p:spPr>
      </p:pic>
      <p:pic>
        <p:nvPicPr>
          <p:cNvPr id="7" name="Resim 6"/>
          <p:cNvPicPr>
            <a:picLocks noChangeAspect="1"/>
          </p:cNvPicPr>
          <p:nvPr/>
        </p:nvPicPr>
        <p:blipFill>
          <a:blip r:embed="rId3"/>
          <a:stretch>
            <a:fillRect/>
          </a:stretch>
        </p:blipFill>
        <p:spPr>
          <a:xfrm>
            <a:off x="1809750" y="38100"/>
            <a:ext cx="8572500" cy="6781800"/>
          </a:xfrm>
          <a:prstGeom prst="rect">
            <a:avLst/>
          </a:prstGeom>
        </p:spPr>
      </p:pic>
    </p:spTree>
    <p:extLst>
      <p:ext uri="{BB962C8B-B14F-4D97-AF65-F5344CB8AC3E}">
        <p14:creationId xmlns="" xmlns:p14="http://schemas.microsoft.com/office/powerpoint/2010/main" val="7344985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9599141" cy="1265967"/>
          </a:xfrm>
        </p:spPr>
        <p:txBody>
          <a:bodyPr>
            <a:normAutofit/>
          </a:bodyPr>
          <a:lstStyle/>
          <a:p>
            <a:r>
              <a:rPr lang="tr-TR" b="1" dirty="0" smtClean="0">
                <a:solidFill>
                  <a:srgbClr val="FF0000"/>
                </a:solidFill>
              </a:rPr>
              <a:t>Sandık kurulu ne zaman göreve başlar?</a:t>
            </a:r>
            <a:endParaRPr lang="tr-TR" b="1" dirty="0">
              <a:solidFill>
                <a:srgbClr val="FF0000"/>
              </a:solidFill>
            </a:endParaRPr>
          </a:p>
        </p:txBody>
      </p:sp>
      <p:sp>
        <p:nvSpPr>
          <p:cNvPr id="3" name="İçerik Yer Tutucusu 2"/>
          <p:cNvSpPr>
            <a:spLocks noGrp="1"/>
          </p:cNvSpPr>
          <p:nvPr>
            <p:ph idx="1"/>
          </p:nvPr>
        </p:nvSpPr>
        <p:spPr>
          <a:xfrm>
            <a:off x="1095632" y="1631092"/>
            <a:ext cx="6021860" cy="4351338"/>
          </a:xfrm>
        </p:spPr>
        <p:txBody>
          <a:bodyPr>
            <a:normAutofit/>
          </a:bodyPr>
          <a:lstStyle/>
          <a:p>
            <a:pPr marL="0" indent="0">
              <a:buNone/>
            </a:pPr>
            <a:r>
              <a:rPr lang="tr-TR" dirty="0"/>
              <a:t>Sandık kurulu </a:t>
            </a:r>
            <a:r>
              <a:rPr lang="tr-TR" sz="3200" b="1" dirty="0">
                <a:solidFill>
                  <a:srgbClr val="FF0000"/>
                </a:solidFill>
              </a:rPr>
              <a:t>24 Haziran 2018 </a:t>
            </a:r>
            <a:r>
              <a:rPr lang="tr-TR" dirty="0"/>
              <a:t>Pazar günü </a:t>
            </a:r>
            <a:r>
              <a:rPr lang="tr-TR" dirty="0" smtClean="0"/>
              <a:t>en </a:t>
            </a:r>
            <a:r>
              <a:rPr lang="tr-TR" dirty="0"/>
              <a:t>geç saat </a:t>
            </a:r>
            <a:r>
              <a:rPr lang="tr-TR" sz="3200" b="1" dirty="0">
                <a:solidFill>
                  <a:srgbClr val="FF0000"/>
                </a:solidFill>
              </a:rPr>
              <a:t>07:00</a:t>
            </a:r>
            <a:r>
              <a:rPr lang="tr-TR" dirty="0"/>
              <a:t>’de sandık başında toplanır. </a:t>
            </a:r>
            <a:endParaRPr lang="tr-TR" dirty="0" smtClean="0"/>
          </a:p>
          <a:p>
            <a:pPr marL="0" indent="0">
              <a:buNone/>
            </a:pPr>
            <a:endParaRPr lang="tr-TR" dirty="0"/>
          </a:p>
          <a:p>
            <a:pPr marL="0" indent="0">
              <a:buNone/>
            </a:pPr>
            <a:r>
              <a:rPr lang="tr-TR" dirty="0" smtClean="0"/>
              <a:t>Cumhurbaşkanı seçimi ikinci tura kalırsa </a:t>
            </a:r>
            <a:r>
              <a:rPr lang="tr-TR" sz="3200" b="1" dirty="0" smtClean="0">
                <a:solidFill>
                  <a:srgbClr val="FF0000"/>
                </a:solidFill>
              </a:rPr>
              <a:t>8 Temmuz 2018 </a:t>
            </a:r>
            <a:r>
              <a:rPr lang="tr-TR" dirty="0" smtClean="0"/>
              <a:t>Pazar günü de en geç saat </a:t>
            </a:r>
            <a:r>
              <a:rPr lang="tr-TR" sz="3200" b="1" dirty="0" smtClean="0">
                <a:solidFill>
                  <a:srgbClr val="FF0000"/>
                </a:solidFill>
              </a:rPr>
              <a:t>07:00</a:t>
            </a:r>
            <a:r>
              <a:rPr lang="tr-TR" dirty="0" smtClean="0"/>
              <a:t>’de </a:t>
            </a:r>
            <a:r>
              <a:rPr lang="tr-TR" dirty="0"/>
              <a:t>sandık başında </a:t>
            </a:r>
            <a:r>
              <a:rPr lang="tr-TR" dirty="0" smtClean="0"/>
              <a:t>toplanır. </a:t>
            </a:r>
            <a:endParaRPr lang="tr-TR" dirty="0"/>
          </a:p>
        </p:txBody>
      </p:sp>
      <p:pic>
        <p:nvPicPr>
          <p:cNvPr id="4" name="Resim 3"/>
          <p:cNvPicPr>
            <a:picLocks noChangeAspect="1"/>
          </p:cNvPicPr>
          <p:nvPr/>
        </p:nvPicPr>
        <p:blipFill>
          <a:blip r:embed="rId2" cstate="print"/>
          <a:stretch>
            <a:fillRect/>
          </a:stretch>
        </p:blipFill>
        <p:spPr>
          <a:xfrm>
            <a:off x="10503395" y="1"/>
            <a:ext cx="1688605" cy="1164893"/>
          </a:xfrm>
          <a:prstGeom prst="rect">
            <a:avLst/>
          </a:prstGeom>
        </p:spPr>
      </p:pic>
      <p:pic>
        <p:nvPicPr>
          <p:cNvPr id="5" name="Resim 4"/>
          <p:cNvPicPr>
            <a:picLocks noChangeAspect="1"/>
          </p:cNvPicPr>
          <p:nvPr/>
        </p:nvPicPr>
        <p:blipFill>
          <a:blip r:embed="rId3"/>
          <a:stretch>
            <a:fillRect/>
          </a:stretch>
        </p:blipFill>
        <p:spPr>
          <a:xfrm>
            <a:off x="8133191" y="1443823"/>
            <a:ext cx="3704734" cy="3719886"/>
          </a:xfrm>
          <a:prstGeom prst="rect">
            <a:avLst/>
          </a:prstGeom>
        </p:spPr>
      </p:pic>
    </p:spTree>
    <p:extLst>
      <p:ext uri="{BB962C8B-B14F-4D97-AF65-F5344CB8AC3E}">
        <p14:creationId xmlns="" xmlns:p14="http://schemas.microsoft.com/office/powerpoint/2010/main" val="3499339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741141" y="896670"/>
            <a:ext cx="2522838" cy="1325563"/>
          </a:xfrm>
        </p:spPr>
        <p:txBody>
          <a:bodyPr>
            <a:noAutofit/>
          </a:bodyPr>
          <a:lstStyle/>
          <a:p>
            <a:r>
              <a:rPr lang="tr-TR" sz="5400" b="1" dirty="0" smtClean="0">
                <a:solidFill>
                  <a:srgbClr val="FF0000"/>
                </a:solidFill>
              </a:rPr>
              <a:t>Önemli!</a:t>
            </a:r>
            <a:endParaRPr lang="tr-TR" sz="5400" b="1" dirty="0">
              <a:solidFill>
                <a:srgbClr val="FF0000"/>
              </a:solidFill>
            </a:endParaRPr>
          </a:p>
        </p:txBody>
      </p:sp>
      <p:sp>
        <p:nvSpPr>
          <p:cNvPr id="3" name="İçerik Yer Tutucusu 2"/>
          <p:cNvSpPr>
            <a:spLocks noGrp="1"/>
          </p:cNvSpPr>
          <p:nvPr>
            <p:ph idx="1"/>
          </p:nvPr>
        </p:nvSpPr>
        <p:spPr>
          <a:xfrm>
            <a:off x="838199" y="3080951"/>
            <a:ext cx="10826579" cy="3096012"/>
          </a:xfrm>
        </p:spPr>
        <p:txBody>
          <a:bodyPr>
            <a:normAutofit/>
          </a:bodyPr>
          <a:lstStyle/>
          <a:p>
            <a:pPr marL="0" indent="0">
              <a:buNone/>
            </a:pPr>
            <a:r>
              <a:rPr lang="tr-TR" dirty="0" smtClean="0">
                <a:latin typeface="Calibri" panose="020F0502020204030204" pitchFamily="34" charset="0"/>
                <a:ea typeface="Calibri" panose="020F0502020204030204" pitchFamily="34" charset="0"/>
                <a:cs typeface="Times New Roman" panose="02020603050405020304" pitchFamily="18" charset="0"/>
              </a:rPr>
              <a:t>Sandık </a:t>
            </a:r>
            <a:r>
              <a:rPr lang="tr-TR" dirty="0">
                <a:latin typeface="Calibri" panose="020F0502020204030204" pitchFamily="34" charset="0"/>
                <a:ea typeface="Calibri" panose="020F0502020204030204" pitchFamily="34" charset="0"/>
                <a:cs typeface="Times New Roman" panose="02020603050405020304" pitchFamily="18" charset="0"/>
              </a:rPr>
              <a:t>kurulu üyelerinin sayısı başkan hariç üçten aşağı düşerse, sandık kurulu başkanı o an orada hazır olan seçmenlerden birini sandık kurulu üyesi olarak belirler</a:t>
            </a:r>
            <a:r>
              <a:rPr lang="tr-TR" dirty="0" smtClean="0">
                <a:latin typeface="Calibri" panose="020F0502020204030204" pitchFamily="34" charset="0"/>
                <a:ea typeface="Calibri" panose="020F0502020204030204" pitchFamily="34" charset="0"/>
                <a:cs typeface="Times New Roman" panose="02020603050405020304" pitchFamily="18" charset="0"/>
              </a:rPr>
              <a:t>.</a:t>
            </a:r>
          </a:p>
          <a:p>
            <a:pPr marL="0" indent="0">
              <a:buNone/>
            </a:pPr>
            <a:r>
              <a:rPr lang="tr-TR" b="1" dirty="0" smtClean="0">
                <a:latin typeface="Calibri" panose="020F0502020204030204" pitchFamily="34" charset="0"/>
                <a:cs typeface="Times New Roman" panose="02020603050405020304" pitchFamily="18" charset="0"/>
              </a:rPr>
              <a:t>Sandık kurulu üyelerimiz zamanında sandık başında hazır bulunmazlar ise üyelik haklarını kaybederler. </a:t>
            </a:r>
            <a:endParaRPr lang="tr-TR" b="1" dirty="0"/>
          </a:p>
          <a:p>
            <a:pPr marL="0" indent="0">
              <a:buNone/>
            </a:pPr>
            <a:r>
              <a:rPr lang="tr-TR" b="1" dirty="0" smtClean="0">
                <a:latin typeface="Calibri" panose="020F0502020204030204" pitchFamily="34" charset="0"/>
                <a:ea typeface="Calibri" panose="020F0502020204030204" pitchFamily="34" charset="0"/>
                <a:cs typeface="Times New Roman" panose="02020603050405020304" pitchFamily="18" charset="0"/>
              </a:rPr>
              <a:t>Sandık kurulu üye sayısı 3 ten aşağı düşerse müşahitlerimiz sandık başkanına ‘ben sandık kurulu üyesi olmak istiyorum’ demelidirler. </a:t>
            </a:r>
          </a:p>
        </p:txBody>
      </p:sp>
      <p:pic>
        <p:nvPicPr>
          <p:cNvPr id="4" name="Resim 3"/>
          <p:cNvPicPr>
            <a:picLocks noChangeAspect="1"/>
          </p:cNvPicPr>
          <p:nvPr/>
        </p:nvPicPr>
        <p:blipFill>
          <a:blip r:embed="rId2" cstate="print"/>
          <a:stretch>
            <a:fillRect/>
          </a:stretch>
        </p:blipFill>
        <p:spPr>
          <a:xfrm>
            <a:off x="971355" y="723267"/>
            <a:ext cx="1505318" cy="1498966"/>
          </a:xfrm>
          <a:prstGeom prst="rect">
            <a:avLst/>
          </a:prstGeom>
        </p:spPr>
      </p:pic>
      <p:pic>
        <p:nvPicPr>
          <p:cNvPr id="5" name="Resim 4"/>
          <p:cNvPicPr>
            <a:picLocks noChangeAspect="1"/>
          </p:cNvPicPr>
          <p:nvPr/>
        </p:nvPicPr>
        <p:blipFill>
          <a:blip r:embed="rId3" cstate="print"/>
          <a:stretch>
            <a:fillRect/>
          </a:stretch>
        </p:blipFill>
        <p:spPr>
          <a:xfrm>
            <a:off x="10503395" y="1"/>
            <a:ext cx="1688605" cy="1164893"/>
          </a:xfrm>
          <a:prstGeom prst="rect">
            <a:avLst/>
          </a:prstGeom>
        </p:spPr>
      </p:pic>
    </p:spTree>
    <p:extLst>
      <p:ext uri="{BB962C8B-B14F-4D97-AF65-F5344CB8AC3E}">
        <p14:creationId xmlns="" xmlns:p14="http://schemas.microsoft.com/office/powerpoint/2010/main" val="3410663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667265"/>
            <a:ext cx="8239897" cy="1023423"/>
          </a:xfrm>
        </p:spPr>
        <p:txBody>
          <a:bodyPr>
            <a:noAutofit/>
          </a:bodyPr>
          <a:lstStyle/>
          <a:p>
            <a:r>
              <a:rPr lang="tr-TR" sz="3600" b="1" dirty="0" smtClean="0">
                <a:solidFill>
                  <a:srgbClr val="FF0000"/>
                </a:solidFill>
              </a:rPr>
              <a:t>Sandık kurulu üyelerimiz ve müşahitlerimiz en geç ne zaman sandık başında hazır bulunmalıdır?</a:t>
            </a:r>
            <a:endParaRPr lang="tr-TR" sz="3600" b="1" dirty="0">
              <a:solidFill>
                <a:srgbClr val="FF0000"/>
              </a:solidFill>
            </a:endParaRPr>
          </a:p>
        </p:txBody>
      </p:sp>
      <p:pic>
        <p:nvPicPr>
          <p:cNvPr id="8" name="Resim 7"/>
          <p:cNvPicPr>
            <a:picLocks noChangeAspect="1"/>
          </p:cNvPicPr>
          <p:nvPr/>
        </p:nvPicPr>
        <p:blipFill>
          <a:blip r:embed="rId2"/>
          <a:stretch>
            <a:fillRect/>
          </a:stretch>
        </p:blipFill>
        <p:spPr>
          <a:xfrm>
            <a:off x="1315737" y="5597779"/>
            <a:ext cx="3107982" cy="1128287"/>
          </a:xfrm>
          <a:prstGeom prst="rect">
            <a:avLst/>
          </a:prstGeom>
        </p:spPr>
      </p:pic>
      <p:pic>
        <p:nvPicPr>
          <p:cNvPr id="9" name="Resim 8"/>
          <p:cNvPicPr>
            <a:picLocks noChangeAspect="1"/>
          </p:cNvPicPr>
          <p:nvPr/>
        </p:nvPicPr>
        <p:blipFill>
          <a:blip r:embed="rId3"/>
          <a:stretch>
            <a:fillRect/>
          </a:stretch>
        </p:blipFill>
        <p:spPr>
          <a:xfrm>
            <a:off x="1074266" y="2112490"/>
            <a:ext cx="3590925" cy="3390900"/>
          </a:xfrm>
          <a:prstGeom prst="rect">
            <a:avLst/>
          </a:prstGeom>
        </p:spPr>
      </p:pic>
      <p:pic>
        <p:nvPicPr>
          <p:cNvPr id="10" name="Resim 9"/>
          <p:cNvPicPr>
            <a:picLocks noChangeAspect="1"/>
          </p:cNvPicPr>
          <p:nvPr/>
        </p:nvPicPr>
        <p:blipFill>
          <a:blip r:embed="rId4"/>
          <a:stretch>
            <a:fillRect/>
          </a:stretch>
        </p:blipFill>
        <p:spPr>
          <a:xfrm>
            <a:off x="7772528" y="2130679"/>
            <a:ext cx="2314575" cy="3467100"/>
          </a:xfrm>
          <a:prstGeom prst="rect">
            <a:avLst/>
          </a:prstGeom>
        </p:spPr>
      </p:pic>
      <p:pic>
        <p:nvPicPr>
          <p:cNvPr id="11" name="Resim 10"/>
          <p:cNvPicPr>
            <a:picLocks noChangeAspect="1"/>
          </p:cNvPicPr>
          <p:nvPr/>
        </p:nvPicPr>
        <p:blipFill>
          <a:blip r:embed="rId5"/>
          <a:stretch>
            <a:fillRect/>
          </a:stretch>
        </p:blipFill>
        <p:spPr>
          <a:xfrm>
            <a:off x="7448517" y="5568978"/>
            <a:ext cx="3120629" cy="1157088"/>
          </a:xfrm>
          <a:prstGeom prst="rect">
            <a:avLst/>
          </a:prstGeom>
        </p:spPr>
      </p:pic>
      <p:pic>
        <p:nvPicPr>
          <p:cNvPr id="12" name="Resim 11"/>
          <p:cNvPicPr>
            <a:picLocks noChangeAspect="1"/>
          </p:cNvPicPr>
          <p:nvPr/>
        </p:nvPicPr>
        <p:blipFill>
          <a:blip r:embed="rId6" cstate="print"/>
          <a:stretch>
            <a:fillRect/>
          </a:stretch>
        </p:blipFill>
        <p:spPr>
          <a:xfrm>
            <a:off x="10503395" y="1"/>
            <a:ext cx="1688605" cy="1164893"/>
          </a:xfrm>
          <a:prstGeom prst="rect">
            <a:avLst/>
          </a:prstGeom>
        </p:spPr>
      </p:pic>
    </p:spTree>
    <p:extLst>
      <p:ext uri="{BB962C8B-B14F-4D97-AF65-F5344CB8AC3E}">
        <p14:creationId xmlns="" xmlns:p14="http://schemas.microsoft.com/office/powerpoint/2010/main" val="33705271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9788" y="364601"/>
            <a:ext cx="10515600" cy="933858"/>
          </a:xfrm>
        </p:spPr>
        <p:txBody>
          <a:bodyPr>
            <a:normAutofit/>
          </a:bodyPr>
          <a:lstStyle/>
          <a:p>
            <a:r>
              <a:rPr lang="tr-TR" sz="4000" b="1" dirty="0" smtClean="0">
                <a:solidFill>
                  <a:srgbClr val="FF0000"/>
                </a:solidFill>
              </a:rPr>
              <a:t>Sandık kurulunun yapacağı ilk işler nelerdir?</a:t>
            </a:r>
            <a:endParaRPr lang="tr-TR" sz="4000" b="1" dirty="0">
              <a:solidFill>
                <a:srgbClr val="FF0000"/>
              </a:solidFill>
            </a:endParaRPr>
          </a:p>
        </p:txBody>
      </p:sp>
      <p:sp>
        <p:nvSpPr>
          <p:cNvPr id="3" name="Metin Yer Tutucusu 2"/>
          <p:cNvSpPr>
            <a:spLocks noGrp="1"/>
          </p:cNvSpPr>
          <p:nvPr>
            <p:ph type="body" idx="1"/>
          </p:nvPr>
        </p:nvSpPr>
        <p:spPr>
          <a:xfrm>
            <a:off x="920008" y="1395691"/>
            <a:ext cx="1581664" cy="683656"/>
          </a:xfrm>
        </p:spPr>
        <p:txBody>
          <a:bodyPr>
            <a:normAutofit/>
          </a:bodyPr>
          <a:lstStyle/>
          <a:p>
            <a:r>
              <a:rPr lang="tr-TR" sz="1600" dirty="0" err="1" smtClean="0"/>
              <a:t>And</a:t>
            </a:r>
            <a:r>
              <a:rPr lang="tr-TR" sz="1600" dirty="0" smtClean="0"/>
              <a:t> içer</a:t>
            </a:r>
            <a:endParaRPr lang="tr-TR" sz="1600" dirty="0"/>
          </a:p>
        </p:txBody>
      </p:sp>
      <p:pic>
        <p:nvPicPr>
          <p:cNvPr id="8" name="İçerik Yer Tutucusu 7"/>
          <p:cNvPicPr>
            <a:picLocks noGrp="1" noChangeAspect="1"/>
          </p:cNvPicPr>
          <p:nvPr>
            <p:ph sz="half" idx="2"/>
          </p:nvPr>
        </p:nvPicPr>
        <p:blipFill>
          <a:blip r:embed="rId2"/>
          <a:stretch>
            <a:fillRect/>
          </a:stretch>
        </p:blipFill>
        <p:spPr>
          <a:xfrm>
            <a:off x="486165" y="2240905"/>
            <a:ext cx="2015507" cy="1688544"/>
          </a:xfrm>
          <a:prstGeom prst="rect">
            <a:avLst/>
          </a:prstGeom>
        </p:spPr>
      </p:pic>
      <p:sp>
        <p:nvSpPr>
          <p:cNvPr id="5" name="Metin Yer Tutucusu 4"/>
          <p:cNvSpPr>
            <a:spLocks noGrp="1"/>
          </p:cNvSpPr>
          <p:nvPr>
            <p:ph type="body" sz="quarter" idx="3"/>
          </p:nvPr>
        </p:nvSpPr>
        <p:spPr>
          <a:xfrm>
            <a:off x="3129647" y="1737519"/>
            <a:ext cx="2446638" cy="354999"/>
          </a:xfrm>
        </p:spPr>
        <p:txBody>
          <a:bodyPr>
            <a:noAutofit/>
          </a:bodyPr>
          <a:lstStyle/>
          <a:p>
            <a:r>
              <a:rPr lang="tr-TR" sz="1600" dirty="0" smtClean="0"/>
              <a:t>Sandığı yerleştirir</a:t>
            </a:r>
            <a:endParaRPr lang="tr-TR" sz="1600" dirty="0"/>
          </a:p>
        </p:txBody>
      </p:sp>
      <p:pic>
        <p:nvPicPr>
          <p:cNvPr id="7" name="Resim 6"/>
          <p:cNvPicPr>
            <a:picLocks noChangeAspect="1"/>
          </p:cNvPicPr>
          <p:nvPr/>
        </p:nvPicPr>
        <p:blipFill>
          <a:blip r:embed="rId3" cstate="print"/>
          <a:stretch>
            <a:fillRect/>
          </a:stretch>
        </p:blipFill>
        <p:spPr>
          <a:xfrm>
            <a:off x="10503395" y="1"/>
            <a:ext cx="1688605" cy="1164893"/>
          </a:xfrm>
          <a:prstGeom prst="rect">
            <a:avLst/>
          </a:prstGeom>
        </p:spPr>
      </p:pic>
      <p:pic>
        <p:nvPicPr>
          <p:cNvPr id="9" name="Resim 8"/>
          <p:cNvPicPr>
            <a:picLocks noChangeAspect="1"/>
          </p:cNvPicPr>
          <p:nvPr/>
        </p:nvPicPr>
        <p:blipFill>
          <a:blip r:embed="rId4"/>
          <a:stretch>
            <a:fillRect/>
          </a:stretch>
        </p:blipFill>
        <p:spPr>
          <a:xfrm>
            <a:off x="3085955" y="2250213"/>
            <a:ext cx="2639491" cy="1679236"/>
          </a:xfrm>
          <a:prstGeom prst="rect">
            <a:avLst/>
          </a:prstGeom>
        </p:spPr>
      </p:pic>
      <p:sp>
        <p:nvSpPr>
          <p:cNvPr id="10" name="Metin Yer Tutucusu 4"/>
          <p:cNvSpPr txBox="1">
            <a:spLocks/>
          </p:cNvSpPr>
          <p:nvPr/>
        </p:nvSpPr>
        <p:spPr>
          <a:xfrm>
            <a:off x="6492457" y="1589131"/>
            <a:ext cx="2392783" cy="651774"/>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tr-TR" sz="1600" dirty="0" smtClean="0"/>
              <a:t>Kapalı oy verme yerini hazırlar</a:t>
            </a:r>
            <a:endParaRPr lang="tr-TR" sz="1600" dirty="0"/>
          </a:p>
        </p:txBody>
      </p:sp>
      <p:pic>
        <p:nvPicPr>
          <p:cNvPr id="11" name="Resim 10"/>
          <p:cNvPicPr>
            <a:picLocks noChangeAspect="1"/>
          </p:cNvPicPr>
          <p:nvPr/>
        </p:nvPicPr>
        <p:blipFill>
          <a:blip r:embed="rId5"/>
          <a:stretch>
            <a:fillRect/>
          </a:stretch>
        </p:blipFill>
        <p:spPr>
          <a:xfrm>
            <a:off x="6215221" y="2250213"/>
            <a:ext cx="2609616" cy="1679236"/>
          </a:xfrm>
          <a:prstGeom prst="rect">
            <a:avLst/>
          </a:prstGeom>
        </p:spPr>
      </p:pic>
      <p:sp>
        <p:nvSpPr>
          <p:cNvPr id="12" name="Metin Yer Tutucusu 4"/>
          <p:cNvSpPr txBox="1">
            <a:spLocks/>
          </p:cNvSpPr>
          <p:nvPr/>
        </p:nvSpPr>
        <p:spPr>
          <a:xfrm>
            <a:off x="486165" y="4271650"/>
            <a:ext cx="2186541" cy="499149"/>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tr-TR" sz="1600" dirty="0" smtClean="0"/>
              <a:t>Onaylı seçmen listesini asar</a:t>
            </a:r>
            <a:endParaRPr lang="tr-TR" sz="1600" dirty="0"/>
          </a:p>
        </p:txBody>
      </p:sp>
      <p:pic>
        <p:nvPicPr>
          <p:cNvPr id="13" name="Resim 12"/>
          <p:cNvPicPr>
            <a:picLocks noChangeAspect="1"/>
          </p:cNvPicPr>
          <p:nvPr/>
        </p:nvPicPr>
        <p:blipFill>
          <a:blip r:embed="rId6"/>
          <a:stretch>
            <a:fillRect/>
          </a:stretch>
        </p:blipFill>
        <p:spPr>
          <a:xfrm>
            <a:off x="450614" y="4761492"/>
            <a:ext cx="2281792" cy="1669928"/>
          </a:xfrm>
          <a:prstGeom prst="rect">
            <a:avLst/>
          </a:prstGeom>
        </p:spPr>
      </p:pic>
      <p:sp>
        <p:nvSpPr>
          <p:cNvPr id="14" name="Metin Yer Tutucusu 2"/>
          <p:cNvSpPr txBox="1">
            <a:spLocks/>
          </p:cNvSpPr>
          <p:nvPr/>
        </p:nvSpPr>
        <p:spPr>
          <a:xfrm>
            <a:off x="9489578" y="1649381"/>
            <a:ext cx="2429680" cy="557786"/>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tr-TR" sz="1600" dirty="0" smtClean="0"/>
              <a:t>Torbayı açarak seçim araç ve gereçlerini hazırlar</a:t>
            </a:r>
            <a:endParaRPr lang="tr-TR" sz="1600" dirty="0"/>
          </a:p>
        </p:txBody>
      </p:sp>
      <p:pic>
        <p:nvPicPr>
          <p:cNvPr id="15" name="Resim 14"/>
          <p:cNvPicPr>
            <a:picLocks noChangeAspect="1"/>
          </p:cNvPicPr>
          <p:nvPr/>
        </p:nvPicPr>
        <p:blipFill>
          <a:blip r:embed="rId7"/>
          <a:stretch>
            <a:fillRect/>
          </a:stretch>
        </p:blipFill>
        <p:spPr>
          <a:xfrm>
            <a:off x="9459135" y="2219977"/>
            <a:ext cx="2413687" cy="1688545"/>
          </a:xfrm>
          <a:prstGeom prst="rect">
            <a:avLst/>
          </a:prstGeom>
        </p:spPr>
      </p:pic>
      <p:sp>
        <p:nvSpPr>
          <p:cNvPr id="16" name="Metin Yer Tutucusu 4"/>
          <p:cNvSpPr txBox="1">
            <a:spLocks/>
          </p:cNvSpPr>
          <p:nvPr/>
        </p:nvSpPr>
        <p:spPr>
          <a:xfrm>
            <a:off x="3182462" y="4487772"/>
            <a:ext cx="2764526" cy="354999"/>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tr-TR" sz="1600" dirty="0" smtClean="0"/>
              <a:t>Zarfları sayar, arkasını sandık kurulu ile mühürler</a:t>
            </a:r>
            <a:endParaRPr lang="tr-TR" sz="1600" dirty="0"/>
          </a:p>
        </p:txBody>
      </p:sp>
      <p:pic>
        <p:nvPicPr>
          <p:cNvPr id="17" name="Resim 16"/>
          <p:cNvPicPr>
            <a:picLocks noChangeAspect="1"/>
          </p:cNvPicPr>
          <p:nvPr/>
        </p:nvPicPr>
        <p:blipFill>
          <a:blip r:embed="rId8"/>
          <a:stretch>
            <a:fillRect/>
          </a:stretch>
        </p:blipFill>
        <p:spPr>
          <a:xfrm>
            <a:off x="3182462" y="4770800"/>
            <a:ext cx="2582704" cy="1660620"/>
          </a:xfrm>
          <a:prstGeom prst="rect">
            <a:avLst/>
          </a:prstGeom>
        </p:spPr>
      </p:pic>
      <p:sp>
        <p:nvSpPr>
          <p:cNvPr id="18" name="Metin Yer Tutucusu 4"/>
          <p:cNvSpPr txBox="1">
            <a:spLocks/>
          </p:cNvSpPr>
          <p:nvPr/>
        </p:nvSpPr>
        <p:spPr>
          <a:xfrm>
            <a:off x="6215221" y="4487772"/>
            <a:ext cx="2854638" cy="354999"/>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tr-TR" sz="1600" dirty="0" smtClean="0"/>
              <a:t>Oy pusulalarını sayar, arkasını sandık kurulu ile mühürler</a:t>
            </a:r>
            <a:endParaRPr lang="tr-TR" sz="1600" dirty="0"/>
          </a:p>
        </p:txBody>
      </p:sp>
      <p:pic>
        <p:nvPicPr>
          <p:cNvPr id="19" name="Resim 18"/>
          <p:cNvPicPr>
            <a:picLocks noChangeAspect="1"/>
          </p:cNvPicPr>
          <p:nvPr/>
        </p:nvPicPr>
        <p:blipFill>
          <a:blip r:embed="rId9"/>
          <a:stretch>
            <a:fillRect/>
          </a:stretch>
        </p:blipFill>
        <p:spPr>
          <a:xfrm>
            <a:off x="6215222" y="4805337"/>
            <a:ext cx="2609616" cy="1626084"/>
          </a:xfrm>
          <a:prstGeom prst="rect">
            <a:avLst/>
          </a:prstGeom>
        </p:spPr>
      </p:pic>
      <p:sp>
        <p:nvSpPr>
          <p:cNvPr id="20" name="Metin Yer Tutucusu 4"/>
          <p:cNvSpPr txBox="1">
            <a:spLocks/>
          </p:cNvSpPr>
          <p:nvPr/>
        </p:nvSpPr>
        <p:spPr>
          <a:xfrm>
            <a:off x="9459135" y="4482041"/>
            <a:ext cx="2854638" cy="354999"/>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tr-TR" sz="1600" dirty="0" smtClean="0"/>
              <a:t>Yapılan her işlem tutanak defterine geçirilir</a:t>
            </a:r>
            <a:endParaRPr lang="tr-TR" sz="1600" dirty="0"/>
          </a:p>
        </p:txBody>
      </p:sp>
      <p:pic>
        <p:nvPicPr>
          <p:cNvPr id="22" name="Resim 21"/>
          <p:cNvPicPr>
            <a:picLocks noChangeAspect="1"/>
          </p:cNvPicPr>
          <p:nvPr/>
        </p:nvPicPr>
        <p:blipFill>
          <a:blip r:embed="rId10"/>
          <a:stretch>
            <a:fillRect/>
          </a:stretch>
        </p:blipFill>
        <p:spPr>
          <a:xfrm>
            <a:off x="9802513" y="4805336"/>
            <a:ext cx="1714500" cy="1626084"/>
          </a:xfrm>
          <a:prstGeom prst="rect">
            <a:avLst/>
          </a:prstGeom>
        </p:spPr>
      </p:pic>
      <p:cxnSp>
        <p:nvCxnSpPr>
          <p:cNvPr id="24" name="Düz Bağlayıcı 23"/>
          <p:cNvCxnSpPr/>
          <p:nvPr/>
        </p:nvCxnSpPr>
        <p:spPr>
          <a:xfrm>
            <a:off x="387178" y="4077730"/>
            <a:ext cx="11578515" cy="24713"/>
          </a:xfrm>
          <a:prstGeom prst="line">
            <a:avLst/>
          </a:prstGeom>
          <a:ln w="38100"/>
        </p:spPr>
        <p:style>
          <a:lnRef idx="3">
            <a:schemeClr val="dk1"/>
          </a:lnRef>
          <a:fillRef idx="0">
            <a:schemeClr val="dk1"/>
          </a:fillRef>
          <a:effectRef idx="2">
            <a:schemeClr val="dk1"/>
          </a:effectRef>
          <a:fontRef idx="minor">
            <a:schemeClr val="tx1"/>
          </a:fontRef>
        </p:style>
      </p:cxnSp>
      <p:cxnSp>
        <p:nvCxnSpPr>
          <p:cNvPr id="26" name="Düz Bağlayıcı 25"/>
          <p:cNvCxnSpPr/>
          <p:nvPr/>
        </p:nvCxnSpPr>
        <p:spPr>
          <a:xfrm flipV="1">
            <a:off x="370703" y="1589130"/>
            <a:ext cx="0" cy="2477087"/>
          </a:xfrm>
          <a:prstGeom prst="line">
            <a:avLst/>
          </a:prstGeom>
          <a:ln w="38100"/>
        </p:spPr>
        <p:style>
          <a:lnRef idx="3">
            <a:schemeClr val="dk1"/>
          </a:lnRef>
          <a:fillRef idx="0">
            <a:schemeClr val="dk1"/>
          </a:fillRef>
          <a:effectRef idx="2">
            <a:schemeClr val="dk1"/>
          </a:effectRef>
          <a:fontRef idx="minor">
            <a:schemeClr val="tx1"/>
          </a:fontRef>
        </p:style>
      </p:cxnSp>
      <p:cxnSp>
        <p:nvCxnSpPr>
          <p:cNvPr id="27" name="Düz Bağlayıcı 26"/>
          <p:cNvCxnSpPr/>
          <p:nvPr/>
        </p:nvCxnSpPr>
        <p:spPr>
          <a:xfrm flipV="1">
            <a:off x="2810626" y="1600643"/>
            <a:ext cx="0" cy="2477087"/>
          </a:xfrm>
          <a:prstGeom prst="line">
            <a:avLst/>
          </a:prstGeom>
          <a:ln w="38100"/>
        </p:spPr>
        <p:style>
          <a:lnRef idx="3">
            <a:schemeClr val="dk1"/>
          </a:lnRef>
          <a:fillRef idx="0">
            <a:schemeClr val="dk1"/>
          </a:fillRef>
          <a:effectRef idx="2">
            <a:schemeClr val="dk1"/>
          </a:effectRef>
          <a:fontRef idx="minor">
            <a:schemeClr val="tx1"/>
          </a:fontRef>
        </p:style>
      </p:cxnSp>
      <p:cxnSp>
        <p:nvCxnSpPr>
          <p:cNvPr id="28" name="Düz Bağlayıcı 27"/>
          <p:cNvCxnSpPr/>
          <p:nvPr/>
        </p:nvCxnSpPr>
        <p:spPr>
          <a:xfrm flipV="1">
            <a:off x="5969577" y="1625356"/>
            <a:ext cx="0" cy="2477087"/>
          </a:xfrm>
          <a:prstGeom prst="line">
            <a:avLst/>
          </a:prstGeom>
          <a:ln w="38100"/>
        </p:spPr>
        <p:style>
          <a:lnRef idx="3">
            <a:schemeClr val="dk1"/>
          </a:lnRef>
          <a:fillRef idx="0">
            <a:schemeClr val="dk1"/>
          </a:fillRef>
          <a:effectRef idx="2">
            <a:schemeClr val="dk1"/>
          </a:effectRef>
          <a:fontRef idx="minor">
            <a:schemeClr val="tx1"/>
          </a:fontRef>
        </p:style>
      </p:cxnSp>
      <p:cxnSp>
        <p:nvCxnSpPr>
          <p:cNvPr id="29" name="Düz Bağlayıcı 28"/>
          <p:cNvCxnSpPr/>
          <p:nvPr/>
        </p:nvCxnSpPr>
        <p:spPr>
          <a:xfrm flipV="1">
            <a:off x="9176215" y="1625356"/>
            <a:ext cx="0" cy="2477087"/>
          </a:xfrm>
          <a:prstGeom prst="line">
            <a:avLst/>
          </a:prstGeom>
          <a:ln w="38100"/>
        </p:spPr>
        <p:style>
          <a:lnRef idx="3">
            <a:schemeClr val="dk1"/>
          </a:lnRef>
          <a:fillRef idx="0">
            <a:schemeClr val="dk1"/>
          </a:fillRef>
          <a:effectRef idx="2">
            <a:schemeClr val="dk1"/>
          </a:effectRef>
          <a:fontRef idx="minor">
            <a:schemeClr val="tx1"/>
          </a:fontRef>
        </p:style>
      </p:cxnSp>
      <p:cxnSp>
        <p:nvCxnSpPr>
          <p:cNvPr id="30" name="Düz Bağlayıcı 29"/>
          <p:cNvCxnSpPr/>
          <p:nvPr/>
        </p:nvCxnSpPr>
        <p:spPr>
          <a:xfrm flipV="1">
            <a:off x="11965693" y="1625356"/>
            <a:ext cx="0" cy="2477087"/>
          </a:xfrm>
          <a:prstGeom prst="line">
            <a:avLst/>
          </a:prstGeom>
          <a:ln w="38100"/>
        </p:spPr>
        <p:style>
          <a:lnRef idx="3">
            <a:schemeClr val="dk1"/>
          </a:lnRef>
          <a:fillRef idx="0">
            <a:schemeClr val="dk1"/>
          </a:fillRef>
          <a:effectRef idx="2">
            <a:schemeClr val="dk1"/>
          </a:effectRef>
          <a:fontRef idx="minor">
            <a:schemeClr val="tx1"/>
          </a:fontRef>
        </p:style>
      </p:cxnSp>
      <p:cxnSp>
        <p:nvCxnSpPr>
          <p:cNvPr id="31" name="Düz Bağlayıcı 30"/>
          <p:cNvCxnSpPr/>
          <p:nvPr/>
        </p:nvCxnSpPr>
        <p:spPr>
          <a:xfrm>
            <a:off x="370703" y="1591335"/>
            <a:ext cx="11578515" cy="24713"/>
          </a:xfrm>
          <a:prstGeom prst="line">
            <a:avLst/>
          </a:prstGeom>
          <a:ln w="38100"/>
        </p:spPr>
        <p:style>
          <a:lnRef idx="3">
            <a:schemeClr val="dk1"/>
          </a:lnRef>
          <a:fillRef idx="0">
            <a:schemeClr val="dk1"/>
          </a:fillRef>
          <a:effectRef idx="2">
            <a:schemeClr val="dk1"/>
          </a:effectRef>
          <a:fontRef idx="minor">
            <a:schemeClr val="tx1"/>
          </a:fontRef>
        </p:style>
      </p:cxnSp>
      <p:cxnSp>
        <p:nvCxnSpPr>
          <p:cNvPr id="32" name="Düz Bağlayıcı 31"/>
          <p:cNvCxnSpPr/>
          <p:nvPr/>
        </p:nvCxnSpPr>
        <p:spPr>
          <a:xfrm>
            <a:off x="387177" y="4259293"/>
            <a:ext cx="11578515" cy="24713"/>
          </a:xfrm>
          <a:prstGeom prst="line">
            <a:avLst/>
          </a:prstGeom>
          <a:ln w="38100"/>
        </p:spPr>
        <p:style>
          <a:lnRef idx="3">
            <a:schemeClr val="dk1"/>
          </a:lnRef>
          <a:fillRef idx="0">
            <a:schemeClr val="dk1"/>
          </a:fillRef>
          <a:effectRef idx="2">
            <a:schemeClr val="dk1"/>
          </a:effectRef>
          <a:fontRef idx="minor">
            <a:schemeClr val="tx1"/>
          </a:fontRef>
        </p:style>
      </p:cxnSp>
      <p:cxnSp>
        <p:nvCxnSpPr>
          <p:cNvPr id="33" name="Düz Bağlayıcı 32"/>
          <p:cNvCxnSpPr/>
          <p:nvPr/>
        </p:nvCxnSpPr>
        <p:spPr>
          <a:xfrm>
            <a:off x="387177" y="6572694"/>
            <a:ext cx="11562041" cy="24713"/>
          </a:xfrm>
          <a:prstGeom prst="line">
            <a:avLst/>
          </a:prstGeom>
          <a:ln w="38100"/>
        </p:spPr>
        <p:style>
          <a:lnRef idx="3">
            <a:schemeClr val="dk1"/>
          </a:lnRef>
          <a:fillRef idx="0">
            <a:schemeClr val="dk1"/>
          </a:fillRef>
          <a:effectRef idx="2">
            <a:schemeClr val="dk1"/>
          </a:effectRef>
          <a:fontRef idx="minor">
            <a:schemeClr val="tx1"/>
          </a:fontRef>
        </p:style>
      </p:cxnSp>
      <p:cxnSp>
        <p:nvCxnSpPr>
          <p:cNvPr id="34" name="Düz Bağlayıcı 33"/>
          <p:cNvCxnSpPr/>
          <p:nvPr/>
        </p:nvCxnSpPr>
        <p:spPr>
          <a:xfrm flipV="1">
            <a:off x="387177" y="4259294"/>
            <a:ext cx="0" cy="2313400"/>
          </a:xfrm>
          <a:prstGeom prst="line">
            <a:avLst/>
          </a:prstGeom>
          <a:ln w="38100"/>
        </p:spPr>
        <p:style>
          <a:lnRef idx="3">
            <a:schemeClr val="dk1"/>
          </a:lnRef>
          <a:fillRef idx="0">
            <a:schemeClr val="dk1"/>
          </a:fillRef>
          <a:effectRef idx="2">
            <a:schemeClr val="dk1"/>
          </a:effectRef>
          <a:fontRef idx="minor">
            <a:schemeClr val="tx1"/>
          </a:fontRef>
        </p:style>
      </p:cxnSp>
      <p:cxnSp>
        <p:nvCxnSpPr>
          <p:cNvPr id="37" name="Düz Bağlayıcı 36"/>
          <p:cNvCxnSpPr/>
          <p:nvPr/>
        </p:nvCxnSpPr>
        <p:spPr>
          <a:xfrm flipV="1">
            <a:off x="2811188" y="4259293"/>
            <a:ext cx="0" cy="2313400"/>
          </a:xfrm>
          <a:prstGeom prst="line">
            <a:avLst/>
          </a:prstGeom>
          <a:ln w="38100"/>
        </p:spPr>
        <p:style>
          <a:lnRef idx="3">
            <a:schemeClr val="dk1"/>
          </a:lnRef>
          <a:fillRef idx="0">
            <a:schemeClr val="dk1"/>
          </a:fillRef>
          <a:effectRef idx="2">
            <a:schemeClr val="dk1"/>
          </a:effectRef>
          <a:fontRef idx="minor">
            <a:schemeClr val="tx1"/>
          </a:fontRef>
        </p:style>
      </p:cxnSp>
      <p:cxnSp>
        <p:nvCxnSpPr>
          <p:cNvPr id="38" name="Düz Bağlayıcı 37"/>
          <p:cNvCxnSpPr/>
          <p:nvPr/>
        </p:nvCxnSpPr>
        <p:spPr>
          <a:xfrm flipV="1">
            <a:off x="5989390" y="4271650"/>
            <a:ext cx="0" cy="2313400"/>
          </a:xfrm>
          <a:prstGeom prst="line">
            <a:avLst/>
          </a:prstGeom>
          <a:ln w="38100"/>
        </p:spPr>
        <p:style>
          <a:lnRef idx="3">
            <a:schemeClr val="dk1"/>
          </a:lnRef>
          <a:fillRef idx="0">
            <a:schemeClr val="dk1"/>
          </a:fillRef>
          <a:effectRef idx="2">
            <a:schemeClr val="dk1"/>
          </a:effectRef>
          <a:fontRef idx="minor">
            <a:schemeClr val="tx1"/>
          </a:fontRef>
        </p:style>
      </p:cxnSp>
      <p:cxnSp>
        <p:nvCxnSpPr>
          <p:cNvPr id="39" name="Düz Bağlayıcı 38"/>
          <p:cNvCxnSpPr/>
          <p:nvPr/>
        </p:nvCxnSpPr>
        <p:spPr>
          <a:xfrm flipV="1">
            <a:off x="9176215" y="4271650"/>
            <a:ext cx="0" cy="2313400"/>
          </a:xfrm>
          <a:prstGeom prst="line">
            <a:avLst/>
          </a:prstGeom>
          <a:ln w="38100"/>
        </p:spPr>
        <p:style>
          <a:lnRef idx="3">
            <a:schemeClr val="dk1"/>
          </a:lnRef>
          <a:fillRef idx="0">
            <a:schemeClr val="dk1"/>
          </a:fillRef>
          <a:effectRef idx="2">
            <a:schemeClr val="dk1"/>
          </a:effectRef>
          <a:fontRef idx="minor">
            <a:schemeClr val="tx1"/>
          </a:fontRef>
        </p:style>
      </p:cxnSp>
      <p:cxnSp>
        <p:nvCxnSpPr>
          <p:cNvPr id="40" name="Düz Bağlayıcı 39"/>
          <p:cNvCxnSpPr/>
          <p:nvPr/>
        </p:nvCxnSpPr>
        <p:spPr>
          <a:xfrm flipV="1">
            <a:off x="11949218" y="4284007"/>
            <a:ext cx="0" cy="2313400"/>
          </a:xfrm>
          <a:prstGeom prst="line">
            <a:avLst/>
          </a:prstGeom>
          <a:ln w="38100"/>
        </p:spPr>
        <p:style>
          <a:lnRef idx="3">
            <a:schemeClr val="dk1"/>
          </a:lnRef>
          <a:fillRef idx="0">
            <a:schemeClr val="dk1"/>
          </a:fillRef>
          <a:effectRef idx="2">
            <a:schemeClr val="dk1"/>
          </a:effectRef>
          <a:fontRef idx="minor">
            <a:schemeClr val="tx1"/>
          </a:fontRef>
        </p:style>
      </p:cxnSp>
    </p:spTree>
    <p:extLst>
      <p:ext uri="{BB962C8B-B14F-4D97-AF65-F5344CB8AC3E}">
        <p14:creationId xmlns="" xmlns:p14="http://schemas.microsoft.com/office/powerpoint/2010/main" val="11430010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solidFill>
                  <a:srgbClr val="FF0000"/>
                </a:solidFill>
              </a:rPr>
              <a:t>Sandık çevresi nedir?</a:t>
            </a:r>
            <a:endParaRPr lang="tr-TR" b="1" dirty="0">
              <a:solidFill>
                <a:srgbClr val="FF0000"/>
              </a:solidFill>
            </a:endParaRPr>
          </a:p>
        </p:txBody>
      </p:sp>
      <p:sp>
        <p:nvSpPr>
          <p:cNvPr id="3" name="İçerik Yer Tutucusu 2"/>
          <p:cNvSpPr>
            <a:spLocks noGrp="1"/>
          </p:cNvSpPr>
          <p:nvPr>
            <p:ph idx="1"/>
          </p:nvPr>
        </p:nvSpPr>
        <p:spPr>
          <a:xfrm>
            <a:off x="1088457" y="2431833"/>
            <a:ext cx="3714549" cy="4796739"/>
          </a:xfrm>
        </p:spPr>
        <p:txBody>
          <a:bodyPr/>
          <a:lstStyle/>
          <a:p>
            <a:pPr marL="0" indent="0">
              <a:buNone/>
            </a:pPr>
            <a:r>
              <a:rPr lang="tr-TR" dirty="0"/>
              <a:t>Sandık çevresi, oy sandığının konulduğu ve sandık kurulunun görev yaptığı oda, sınıf, bölüm veya bu amaçla oluşturulan yerdir.</a:t>
            </a:r>
          </a:p>
        </p:txBody>
      </p:sp>
      <p:pic>
        <p:nvPicPr>
          <p:cNvPr id="4" name="Resim 3"/>
          <p:cNvPicPr>
            <a:picLocks noChangeAspect="1"/>
          </p:cNvPicPr>
          <p:nvPr/>
        </p:nvPicPr>
        <p:blipFill>
          <a:blip r:embed="rId2" cstate="print"/>
          <a:stretch>
            <a:fillRect/>
          </a:stretch>
        </p:blipFill>
        <p:spPr>
          <a:xfrm>
            <a:off x="10503395" y="1"/>
            <a:ext cx="1688605" cy="1164893"/>
          </a:xfrm>
          <a:prstGeom prst="rect">
            <a:avLst/>
          </a:prstGeom>
        </p:spPr>
      </p:pic>
      <p:pic>
        <p:nvPicPr>
          <p:cNvPr id="6" name="Resim 5"/>
          <p:cNvPicPr>
            <a:picLocks noChangeAspect="1"/>
          </p:cNvPicPr>
          <p:nvPr/>
        </p:nvPicPr>
        <p:blipFill>
          <a:blip r:embed="rId3"/>
          <a:stretch>
            <a:fillRect/>
          </a:stretch>
        </p:blipFill>
        <p:spPr>
          <a:xfrm>
            <a:off x="4947686" y="1690688"/>
            <a:ext cx="6516002" cy="4334369"/>
          </a:xfrm>
          <a:prstGeom prst="rect">
            <a:avLst/>
          </a:prstGeom>
        </p:spPr>
      </p:pic>
    </p:spTree>
    <p:extLst>
      <p:ext uri="{BB962C8B-B14F-4D97-AF65-F5344CB8AC3E}">
        <p14:creationId xmlns="" xmlns:p14="http://schemas.microsoft.com/office/powerpoint/2010/main" val="1911662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 xmlns:p14="http://schemas.microsoft.com/office/powerpoint/2010/main" val="1062752145"/>
              </p:ext>
            </p:extLst>
          </p:nvPr>
        </p:nvGraphicFramePr>
        <p:xfrm>
          <a:off x="838200" y="125128"/>
          <a:ext cx="10515600" cy="66125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Resim 4"/>
          <p:cNvPicPr>
            <a:picLocks noChangeAspect="1"/>
          </p:cNvPicPr>
          <p:nvPr/>
        </p:nvPicPr>
        <p:blipFill>
          <a:blip r:embed="rId6" cstate="print"/>
          <a:stretch>
            <a:fillRect/>
          </a:stretch>
        </p:blipFill>
        <p:spPr>
          <a:xfrm>
            <a:off x="10503395" y="1"/>
            <a:ext cx="1688605" cy="1164893"/>
          </a:xfrm>
          <a:prstGeom prst="rect">
            <a:avLst/>
          </a:prstGeom>
        </p:spPr>
      </p:pic>
    </p:spTree>
    <p:extLst>
      <p:ext uri="{BB962C8B-B14F-4D97-AF65-F5344CB8AC3E}">
        <p14:creationId xmlns="" xmlns:p14="http://schemas.microsoft.com/office/powerpoint/2010/main" val="36275478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82588" y="268873"/>
            <a:ext cx="10515600" cy="1325563"/>
          </a:xfrm>
        </p:spPr>
        <p:txBody>
          <a:bodyPr>
            <a:normAutofit/>
          </a:bodyPr>
          <a:lstStyle/>
          <a:p>
            <a:r>
              <a:rPr lang="tr-TR" sz="4000" b="1" dirty="0" smtClean="0">
                <a:solidFill>
                  <a:srgbClr val="FF0000"/>
                </a:solidFill>
              </a:rPr>
              <a:t>Oy verme süresi</a:t>
            </a:r>
            <a:endParaRPr lang="tr-TR" sz="4000" b="1" dirty="0">
              <a:solidFill>
                <a:srgbClr val="FF0000"/>
              </a:solidFill>
            </a:endParaRPr>
          </a:p>
        </p:txBody>
      </p:sp>
      <p:sp>
        <p:nvSpPr>
          <p:cNvPr id="3" name="Metin Yer Tutucusu 2"/>
          <p:cNvSpPr>
            <a:spLocks noGrp="1"/>
          </p:cNvSpPr>
          <p:nvPr>
            <p:ph type="body" idx="1"/>
          </p:nvPr>
        </p:nvSpPr>
        <p:spPr>
          <a:xfrm>
            <a:off x="2018884" y="1461336"/>
            <a:ext cx="2986253" cy="823912"/>
          </a:xfrm>
        </p:spPr>
        <p:txBody>
          <a:bodyPr>
            <a:normAutofit/>
          </a:bodyPr>
          <a:lstStyle/>
          <a:p>
            <a:r>
              <a:rPr lang="tr-TR" sz="3600" dirty="0" smtClean="0"/>
              <a:t>Başlama saati</a:t>
            </a:r>
            <a:endParaRPr lang="tr-TR" sz="3600" dirty="0"/>
          </a:p>
        </p:txBody>
      </p:sp>
      <p:pic>
        <p:nvPicPr>
          <p:cNvPr id="7" name="İçerik Yer Tutucusu 6"/>
          <p:cNvPicPr>
            <a:picLocks noGrp="1" noChangeAspect="1"/>
          </p:cNvPicPr>
          <p:nvPr>
            <p:ph sz="half" idx="2"/>
          </p:nvPr>
        </p:nvPicPr>
        <p:blipFill>
          <a:blip r:embed="rId2"/>
          <a:stretch>
            <a:fillRect/>
          </a:stretch>
        </p:blipFill>
        <p:spPr>
          <a:xfrm>
            <a:off x="1576387" y="2505075"/>
            <a:ext cx="3684588" cy="3684588"/>
          </a:xfrm>
          <a:prstGeom prst="rect">
            <a:avLst/>
          </a:prstGeom>
        </p:spPr>
      </p:pic>
      <p:sp>
        <p:nvSpPr>
          <p:cNvPr id="5" name="Metin Yer Tutucusu 4"/>
          <p:cNvSpPr>
            <a:spLocks noGrp="1"/>
          </p:cNvSpPr>
          <p:nvPr>
            <p:ph type="body" sz="quarter" idx="3"/>
          </p:nvPr>
        </p:nvSpPr>
        <p:spPr>
          <a:xfrm>
            <a:off x="7437397" y="1461336"/>
            <a:ext cx="2115677" cy="823912"/>
          </a:xfrm>
        </p:spPr>
        <p:txBody>
          <a:bodyPr>
            <a:normAutofit/>
          </a:bodyPr>
          <a:lstStyle/>
          <a:p>
            <a:r>
              <a:rPr lang="tr-TR" sz="3600" dirty="0" smtClean="0"/>
              <a:t>Bitiş saati</a:t>
            </a:r>
            <a:endParaRPr lang="tr-TR" sz="3600" dirty="0"/>
          </a:p>
        </p:txBody>
      </p:sp>
      <p:pic>
        <p:nvPicPr>
          <p:cNvPr id="8" name="Resim 7"/>
          <p:cNvPicPr>
            <a:picLocks noChangeAspect="1"/>
          </p:cNvPicPr>
          <p:nvPr/>
        </p:nvPicPr>
        <p:blipFill>
          <a:blip r:embed="rId3"/>
          <a:stretch>
            <a:fillRect/>
          </a:stretch>
        </p:blipFill>
        <p:spPr>
          <a:xfrm>
            <a:off x="6734174" y="2505075"/>
            <a:ext cx="3685173" cy="3703386"/>
          </a:xfrm>
          <a:prstGeom prst="rect">
            <a:avLst/>
          </a:prstGeom>
        </p:spPr>
      </p:pic>
      <p:pic>
        <p:nvPicPr>
          <p:cNvPr id="9" name="Resim 8"/>
          <p:cNvPicPr>
            <a:picLocks noChangeAspect="1"/>
          </p:cNvPicPr>
          <p:nvPr/>
        </p:nvPicPr>
        <p:blipFill>
          <a:blip r:embed="rId4" cstate="print"/>
          <a:stretch>
            <a:fillRect/>
          </a:stretch>
        </p:blipFill>
        <p:spPr>
          <a:xfrm>
            <a:off x="10503395" y="1"/>
            <a:ext cx="1688605" cy="1164893"/>
          </a:xfrm>
          <a:prstGeom prst="rect">
            <a:avLst/>
          </a:prstGeom>
        </p:spPr>
      </p:pic>
    </p:spTree>
    <p:extLst>
      <p:ext uri="{BB962C8B-B14F-4D97-AF65-F5344CB8AC3E}">
        <p14:creationId xmlns="" xmlns:p14="http://schemas.microsoft.com/office/powerpoint/2010/main" val="38560301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9788" y="364601"/>
            <a:ext cx="10515600" cy="933858"/>
          </a:xfrm>
        </p:spPr>
        <p:txBody>
          <a:bodyPr>
            <a:normAutofit/>
          </a:bodyPr>
          <a:lstStyle/>
          <a:p>
            <a:r>
              <a:rPr lang="tr-TR" sz="4000" b="1" dirty="0" smtClean="0">
                <a:solidFill>
                  <a:srgbClr val="FF0000"/>
                </a:solidFill>
              </a:rPr>
              <a:t>Seçmen kimliği nasıl tespit edilir?</a:t>
            </a:r>
            <a:endParaRPr lang="tr-TR" sz="4000" b="1" dirty="0">
              <a:solidFill>
                <a:srgbClr val="FF0000"/>
              </a:solidFill>
            </a:endParaRPr>
          </a:p>
        </p:txBody>
      </p:sp>
      <p:sp>
        <p:nvSpPr>
          <p:cNvPr id="3" name="Metin Yer Tutucusu 2"/>
          <p:cNvSpPr>
            <a:spLocks noGrp="1"/>
          </p:cNvSpPr>
          <p:nvPr>
            <p:ph type="body" idx="1"/>
          </p:nvPr>
        </p:nvSpPr>
        <p:spPr>
          <a:xfrm>
            <a:off x="920008" y="1395691"/>
            <a:ext cx="1581664" cy="683656"/>
          </a:xfrm>
        </p:spPr>
        <p:txBody>
          <a:bodyPr>
            <a:normAutofit/>
          </a:bodyPr>
          <a:lstStyle/>
          <a:p>
            <a:r>
              <a:rPr lang="tr-TR" sz="1600" dirty="0" smtClean="0"/>
              <a:t>Kimlik Kartı</a:t>
            </a:r>
            <a:endParaRPr lang="tr-TR" sz="1600" dirty="0"/>
          </a:p>
        </p:txBody>
      </p:sp>
      <p:sp>
        <p:nvSpPr>
          <p:cNvPr id="5" name="Metin Yer Tutucusu 4"/>
          <p:cNvSpPr>
            <a:spLocks noGrp="1"/>
          </p:cNvSpPr>
          <p:nvPr>
            <p:ph type="body" sz="quarter" idx="3"/>
          </p:nvPr>
        </p:nvSpPr>
        <p:spPr>
          <a:xfrm>
            <a:off x="3129647" y="1737519"/>
            <a:ext cx="2446638" cy="354999"/>
          </a:xfrm>
        </p:spPr>
        <p:txBody>
          <a:bodyPr>
            <a:noAutofit/>
          </a:bodyPr>
          <a:lstStyle/>
          <a:p>
            <a:pPr algn="ctr"/>
            <a:r>
              <a:rPr lang="tr-TR" sz="1600" dirty="0" smtClean="0"/>
              <a:t>Nüfus Cüzdanı</a:t>
            </a:r>
            <a:endParaRPr lang="tr-TR" sz="1600" dirty="0"/>
          </a:p>
        </p:txBody>
      </p:sp>
      <p:pic>
        <p:nvPicPr>
          <p:cNvPr id="7" name="Resim 6"/>
          <p:cNvPicPr>
            <a:picLocks noChangeAspect="1"/>
          </p:cNvPicPr>
          <p:nvPr/>
        </p:nvPicPr>
        <p:blipFill>
          <a:blip r:embed="rId2" cstate="print"/>
          <a:stretch>
            <a:fillRect/>
          </a:stretch>
        </p:blipFill>
        <p:spPr>
          <a:xfrm>
            <a:off x="10503395" y="1"/>
            <a:ext cx="1688605" cy="1164893"/>
          </a:xfrm>
          <a:prstGeom prst="rect">
            <a:avLst/>
          </a:prstGeom>
        </p:spPr>
      </p:pic>
      <p:sp>
        <p:nvSpPr>
          <p:cNvPr id="10" name="Metin Yer Tutucusu 4"/>
          <p:cNvSpPr txBox="1">
            <a:spLocks/>
          </p:cNvSpPr>
          <p:nvPr/>
        </p:nvSpPr>
        <p:spPr>
          <a:xfrm>
            <a:off x="6492457" y="1589131"/>
            <a:ext cx="2392783" cy="651774"/>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tr-TR" sz="1600" dirty="0" smtClean="0"/>
              <a:t>Resmî </a:t>
            </a:r>
            <a:r>
              <a:rPr lang="tr-TR" sz="1600" dirty="0"/>
              <a:t>dairelerce verilen soğuk damgalı kimlik kartı</a:t>
            </a:r>
          </a:p>
        </p:txBody>
      </p:sp>
      <p:sp>
        <p:nvSpPr>
          <p:cNvPr id="12" name="Metin Yer Tutucusu 4"/>
          <p:cNvSpPr txBox="1">
            <a:spLocks/>
          </p:cNvSpPr>
          <p:nvPr/>
        </p:nvSpPr>
        <p:spPr>
          <a:xfrm>
            <a:off x="3219007" y="4295502"/>
            <a:ext cx="2186541" cy="499149"/>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tr-TR" sz="1600" dirty="0" smtClean="0"/>
              <a:t>Evlilik/Aile cüzdanı</a:t>
            </a:r>
            <a:endParaRPr lang="tr-TR" sz="1600" dirty="0"/>
          </a:p>
        </p:txBody>
      </p:sp>
      <p:sp>
        <p:nvSpPr>
          <p:cNvPr id="14" name="Metin Yer Tutucusu 2"/>
          <p:cNvSpPr txBox="1">
            <a:spLocks/>
          </p:cNvSpPr>
          <p:nvPr/>
        </p:nvSpPr>
        <p:spPr>
          <a:xfrm>
            <a:off x="9489578" y="1649381"/>
            <a:ext cx="2429680" cy="557786"/>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tr-TR" sz="1600" dirty="0" smtClean="0"/>
              <a:t>Pasaport</a:t>
            </a:r>
            <a:endParaRPr lang="tr-TR" sz="1600" dirty="0"/>
          </a:p>
        </p:txBody>
      </p:sp>
      <p:sp>
        <p:nvSpPr>
          <p:cNvPr id="16" name="Metin Yer Tutucusu 4"/>
          <p:cNvSpPr txBox="1">
            <a:spLocks/>
          </p:cNvSpPr>
          <p:nvPr/>
        </p:nvSpPr>
        <p:spPr>
          <a:xfrm>
            <a:off x="6159960" y="4454930"/>
            <a:ext cx="2764526" cy="354999"/>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tr-TR" sz="1600" dirty="0" smtClean="0"/>
              <a:t>Ehliyet</a:t>
            </a:r>
            <a:endParaRPr lang="tr-TR" sz="1600" dirty="0"/>
          </a:p>
        </p:txBody>
      </p:sp>
      <p:cxnSp>
        <p:nvCxnSpPr>
          <p:cNvPr id="24" name="Düz Bağlayıcı 23"/>
          <p:cNvCxnSpPr/>
          <p:nvPr/>
        </p:nvCxnSpPr>
        <p:spPr>
          <a:xfrm>
            <a:off x="387178" y="4077730"/>
            <a:ext cx="11578515" cy="24713"/>
          </a:xfrm>
          <a:prstGeom prst="line">
            <a:avLst/>
          </a:prstGeom>
          <a:ln w="38100"/>
        </p:spPr>
        <p:style>
          <a:lnRef idx="3">
            <a:schemeClr val="dk1"/>
          </a:lnRef>
          <a:fillRef idx="0">
            <a:schemeClr val="dk1"/>
          </a:fillRef>
          <a:effectRef idx="2">
            <a:schemeClr val="dk1"/>
          </a:effectRef>
          <a:fontRef idx="minor">
            <a:schemeClr val="tx1"/>
          </a:fontRef>
        </p:style>
      </p:cxnSp>
      <p:cxnSp>
        <p:nvCxnSpPr>
          <p:cNvPr id="26" name="Düz Bağlayıcı 25"/>
          <p:cNvCxnSpPr/>
          <p:nvPr/>
        </p:nvCxnSpPr>
        <p:spPr>
          <a:xfrm flipV="1">
            <a:off x="370703" y="1589130"/>
            <a:ext cx="0" cy="2477087"/>
          </a:xfrm>
          <a:prstGeom prst="line">
            <a:avLst/>
          </a:prstGeom>
          <a:ln w="38100"/>
        </p:spPr>
        <p:style>
          <a:lnRef idx="3">
            <a:schemeClr val="dk1"/>
          </a:lnRef>
          <a:fillRef idx="0">
            <a:schemeClr val="dk1"/>
          </a:fillRef>
          <a:effectRef idx="2">
            <a:schemeClr val="dk1"/>
          </a:effectRef>
          <a:fontRef idx="minor">
            <a:schemeClr val="tx1"/>
          </a:fontRef>
        </p:style>
      </p:cxnSp>
      <p:cxnSp>
        <p:nvCxnSpPr>
          <p:cNvPr id="27" name="Düz Bağlayıcı 26"/>
          <p:cNvCxnSpPr/>
          <p:nvPr/>
        </p:nvCxnSpPr>
        <p:spPr>
          <a:xfrm flipV="1">
            <a:off x="2810626" y="1600643"/>
            <a:ext cx="0" cy="2477087"/>
          </a:xfrm>
          <a:prstGeom prst="line">
            <a:avLst/>
          </a:prstGeom>
          <a:ln w="38100"/>
        </p:spPr>
        <p:style>
          <a:lnRef idx="3">
            <a:schemeClr val="dk1"/>
          </a:lnRef>
          <a:fillRef idx="0">
            <a:schemeClr val="dk1"/>
          </a:fillRef>
          <a:effectRef idx="2">
            <a:schemeClr val="dk1"/>
          </a:effectRef>
          <a:fontRef idx="minor">
            <a:schemeClr val="tx1"/>
          </a:fontRef>
        </p:style>
      </p:cxnSp>
      <p:cxnSp>
        <p:nvCxnSpPr>
          <p:cNvPr id="28" name="Düz Bağlayıcı 27"/>
          <p:cNvCxnSpPr/>
          <p:nvPr/>
        </p:nvCxnSpPr>
        <p:spPr>
          <a:xfrm flipV="1">
            <a:off x="5969577" y="1625356"/>
            <a:ext cx="0" cy="2477087"/>
          </a:xfrm>
          <a:prstGeom prst="line">
            <a:avLst/>
          </a:prstGeom>
          <a:ln w="38100"/>
        </p:spPr>
        <p:style>
          <a:lnRef idx="3">
            <a:schemeClr val="dk1"/>
          </a:lnRef>
          <a:fillRef idx="0">
            <a:schemeClr val="dk1"/>
          </a:fillRef>
          <a:effectRef idx="2">
            <a:schemeClr val="dk1"/>
          </a:effectRef>
          <a:fontRef idx="minor">
            <a:schemeClr val="tx1"/>
          </a:fontRef>
        </p:style>
      </p:cxnSp>
      <p:cxnSp>
        <p:nvCxnSpPr>
          <p:cNvPr id="29" name="Düz Bağlayıcı 28"/>
          <p:cNvCxnSpPr/>
          <p:nvPr/>
        </p:nvCxnSpPr>
        <p:spPr>
          <a:xfrm flipV="1">
            <a:off x="9176215" y="1625356"/>
            <a:ext cx="0" cy="2477087"/>
          </a:xfrm>
          <a:prstGeom prst="line">
            <a:avLst/>
          </a:prstGeom>
          <a:ln w="38100"/>
        </p:spPr>
        <p:style>
          <a:lnRef idx="3">
            <a:schemeClr val="dk1"/>
          </a:lnRef>
          <a:fillRef idx="0">
            <a:schemeClr val="dk1"/>
          </a:fillRef>
          <a:effectRef idx="2">
            <a:schemeClr val="dk1"/>
          </a:effectRef>
          <a:fontRef idx="minor">
            <a:schemeClr val="tx1"/>
          </a:fontRef>
        </p:style>
      </p:cxnSp>
      <p:cxnSp>
        <p:nvCxnSpPr>
          <p:cNvPr id="30" name="Düz Bağlayıcı 29"/>
          <p:cNvCxnSpPr/>
          <p:nvPr/>
        </p:nvCxnSpPr>
        <p:spPr>
          <a:xfrm flipV="1">
            <a:off x="11965693" y="1625356"/>
            <a:ext cx="0" cy="2477087"/>
          </a:xfrm>
          <a:prstGeom prst="line">
            <a:avLst/>
          </a:prstGeom>
          <a:ln w="38100"/>
        </p:spPr>
        <p:style>
          <a:lnRef idx="3">
            <a:schemeClr val="dk1"/>
          </a:lnRef>
          <a:fillRef idx="0">
            <a:schemeClr val="dk1"/>
          </a:fillRef>
          <a:effectRef idx="2">
            <a:schemeClr val="dk1"/>
          </a:effectRef>
          <a:fontRef idx="minor">
            <a:schemeClr val="tx1"/>
          </a:fontRef>
        </p:style>
      </p:cxnSp>
      <p:cxnSp>
        <p:nvCxnSpPr>
          <p:cNvPr id="31" name="Düz Bağlayıcı 30"/>
          <p:cNvCxnSpPr/>
          <p:nvPr/>
        </p:nvCxnSpPr>
        <p:spPr>
          <a:xfrm>
            <a:off x="370703" y="1591335"/>
            <a:ext cx="11578515" cy="24713"/>
          </a:xfrm>
          <a:prstGeom prst="line">
            <a:avLst/>
          </a:prstGeom>
          <a:ln w="38100"/>
        </p:spPr>
        <p:style>
          <a:lnRef idx="3">
            <a:schemeClr val="dk1"/>
          </a:lnRef>
          <a:fillRef idx="0">
            <a:schemeClr val="dk1"/>
          </a:fillRef>
          <a:effectRef idx="2">
            <a:schemeClr val="dk1"/>
          </a:effectRef>
          <a:fontRef idx="minor">
            <a:schemeClr val="tx1"/>
          </a:fontRef>
        </p:style>
      </p:cxnSp>
      <p:cxnSp>
        <p:nvCxnSpPr>
          <p:cNvPr id="32" name="Düz Bağlayıcı 31"/>
          <p:cNvCxnSpPr/>
          <p:nvPr/>
        </p:nvCxnSpPr>
        <p:spPr>
          <a:xfrm>
            <a:off x="2810626" y="4271421"/>
            <a:ext cx="6362276" cy="14531"/>
          </a:xfrm>
          <a:prstGeom prst="line">
            <a:avLst/>
          </a:prstGeom>
          <a:ln w="38100"/>
        </p:spPr>
        <p:style>
          <a:lnRef idx="3">
            <a:schemeClr val="dk1"/>
          </a:lnRef>
          <a:fillRef idx="0">
            <a:schemeClr val="dk1"/>
          </a:fillRef>
          <a:effectRef idx="2">
            <a:schemeClr val="dk1"/>
          </a:effectRef>
          <a:fontRef idx="minor">
            <a:schemeClr val="tx1"/>
          </a:fontRef>
        </p:style>
      </p:cxnSp>
      <p:cxnSp>
        <p:nvCxnSpPr>
          <p:cNvPr id="33" name="Düz Bağlayıcı 32"/>
          <p:cNvCxnSpPr/>
          <p:nvPr/>
        </p:nvCxnSpPr>
        <p:spPr>
          <a:xfrm flipV="1">
            <a:off x="2810626" y="6596950"/>
            <a:ext cx="6362275" cy="11952"/>
          </a:xfrm>
          <a:prstGeom prst="line">
            <a:avLst/>
          </a:prstGeom>
          <a:ln w="38100"/>
        </p:spPr>
        <p:style>
          <a:lnRef idx="3">
            <a:schemeClr val="dk1"/>
          </a:lnRef>
          <a:fillRef idx="0">
            <a:schemeClr val="dk1"/>
          </a:fillRef>
          <a:effectRef idx="2">
            <a:schemeClr val="dk1"/>
          </a:effectRef>
          <a:fontRef idx="minor">
            <a:schemeClr val="tx1"/>
          </a:fontRef>
        </p:style>
      </p:cxnSp>
      <p:cxnSp>
        <p:nvCxnSpPr>
          <p:cNvPr id="34" name="Düz Bağlayıcı 33"/>
          <p:cNvCxnSpPr/>
          <p:nvPr/>
        </p:nvCxnSpPr>
        <p:spPr>
          <a:xfrm flipV="1">
            <a:off x="2790420" y="4271421"/>
            <a:ext cx="0" cy="2313400"/>
          </a:xfrm>
          <a:prstGeom prst="line">
            <a:avLst/>
          </a:prstGeom>
          <a:ln w="38100"/>
        </p:spPr>
        <p:style>
          <a:lnRef idx="3">
            <a:schemeClr val="dk1"/>
          </a:lnRef>
          <a:fillRef idx="0">
            <a:schemeClr val="dk1"/>
          </a:fillRef>
          <a:effectRef idx="2">
            <a:schemeClr val="dk1"/>
          </a:effectRef>
          <a:fontRef idx="minor">
            <a:schemeClr val="tx1"/>
          </a:fontRef>
        </p:style>
      </p:cxnSp>
      <p:cxnSp>
        <p:nvCxnSpPr>
          <p:cNvPr id="37" name="Düz Bağlayıcı 36"/>
          <p:cNvCxnSpPr/>
          <p:nvPr/>
        </p:nvCxnSpPr>
        <p:spPr>
          <a:xfrm flipV="1">
            <a:off x="5983532" y="4271421"/>
            <a:ext cx="0" cy="2313400"/>
          </a:xfrm>
          <a:prstGeom prst="line">
            <a:avLst/>
          </a:prstGeom>
          <a:ln w="38100"/>
        </p:spPr>
        <p:style>
          <a:lnRef idx="3">
            <a:schemeClr val="dk1"/>
          </a:lnRef>
          <a:fillRef idx="0">
            <a:schemeClr val="dk1"/>
          </a:fillRef>
          <a:effectRef idx="2">
            <a:schemeClr val="dk1"/>
          </a:effectRef>
          <a:fontRef idx="minor">
            <a:schemeClr val="tx1"/>
          </a:fontRef>
        </p:style>
      </p:cxnSp>
      <p:cxnSp>
        <p:nvCxnSpPr>
          <p:cNvPr id="38" name="Düz Bağlayıcı 37"/>
          <p:cNvCxnSpPr/>
          <p:nvPr/>
        </p:nvCxnSpPr>
        <p:spPr>
          <a:xfrm flipV="1">
            <a:off x="9172902" y="4295502"/>
            <a:ext cx="0" cy="2313400"/>
          </a:xfrm>
          <a:prstGeom prst="line">
            <a:avLst/>
          </a:prstGeom>
          <a:ln w="38100"/>
        </p:spPr>
        <p:style>
          <a:lnRef idx="3">
            <a:schemeClr val="dk1"/>
          </a:lnRef>
          <a:fillRef idx="0">
            <a:schemeClr val="dk1"/>
          </a:fillRef>
          <a:effectRef idx="2">
            <a:schemeClr val="dk1"/>
          </a:effectRef>
          <a:fontRef idx="minor">
            <a:schemeClr val="tx1"/>
          </a:fontRef>
        </p:style>
      </p:cxnSp>
      <p:pic>
        <p:nvPicPr>
          <p:cNvPr id="6" name="Resim 5"/>
          <p:cNvPicPr>
            <a:picLocks noChangeAspect="1"/>
          </p:cNvPicPr>
          <p:nvPr/>
        </p:nvPicPr>
        <p:blipFill>
          <a:blip r:embed="rId3"/>
          <a:stretch>
            <a:fillRect/>
          </a:stretch>
        </p:blipFill>
        <p:spPr>
          <a:xfrm>
            <a:off x="457629" y="2236820"/>
            <a:ext cx="2306561" cy="1699636"/>
          </a:xfrm>
          <a:prstGeom prst="rect">
            <a:avLst/>
          </a:prstGeom>
        </p:spPr>
      </p:pic>
      <p:pic>
        <p:nvPicPr>
          <p:cNvPr id="21" name="Resim 20"/>
          <p:cNvPicPr>
            <a:picLocks noChangeAspect="1"/>
          </p:cNvPicPr>
          <p:nvPr/>
        </p:nvPicPr>
        <p:blipFill>
          <a:blip r:embed="rId4" cstate="print"/>
          <a:stretch>
            <a:fillRect/>
          </a:stretch>
        </p:blipFill>
        <p:spPr>
          <a:xfrm>
            <a:off x="3044619" y="2213989"/>
            <a:ext cx="2690966" cy="1825615"/>
          </a:xfrm>
          <a:prstGeom prst="rect">
            <a:avLst/>
          </a:prstGeom>
        </p:spPr>
      </p:pic>
      <p:pic>
        <p:nvPicPr>
          <p:cNvPr id="23" name="Resim 22"/>
          <p:cNvPicPr>
            <a:picLocks noChangeAspect="1"/>
          </p:cNvPicPr>
          <p:nvPr/>
        </p:nvPicPr>
        <p:blipFill>
          <a:blip r:embed="rId5"/>
          <a:stretch>
            <a:fillRect/>
          </a:stretch>
        </p:blipFill>
        <p:spPr>
          <a:xfrm>
            <a:off x="6183170" y="2236820"/>
            <a:ext cx="2653269" cy="1818250"/>
          </a:xfrm>
          <a:prstGeom prst="rect">
            <a:avLst/>
          </a:prstGeom>
        </p:spPr>
      </p:pic>
      <p:pic>
        <p:nvPicPr>
          <p:cNvPr id="25" name="Resim 24"/>
          <p:cNvPicPr>
            <a:picLocks noChangeAspect="1"/>
          </p:cNvPicPr>
          <p:nvPr/>
        </p:nvPicPr>
        <p:blipFill>
          <a:blip r:embed="rId6"/>
          <a:stretch>
            <a:fillRect/>
          </a:stretch>
        </p:blipFill>
        <p:spPr>
          <a:xfrm>
            <a:off x="9557000" y="2342076"/>
            <a:ext cx="2205525" cy="1623495"/>
          </a:xfrm>
          <a:prstGeom prst="rect">
            <a:avLst/>
          </a:prstGeom>
        </p:spPr>
      </p:pic>
      <p:pic>
        <p:nvPicPr>
          <p:cNvPr id="35" name="Resim 34"/>
          <p:cNvPicPr>
            <a:picLocks noChangeAspect="1"/>
          </p:cNvPicPr>
          <p:nvPr/>
        </p:nvPicPr>
        <p:blipFill>
          <a:blip r:embed="rId7"/>
          <a:stretch>
            <a:fillRect/>
          </a:stretch>
        </p:blipFill>
        <p:spPr>
          <a:xfrm>
            <a:off x="3062709" y="4839077"/>
            <a:ext cx="2678914" cy="1686997"/>
          </a:xfrm>
          <a:prstGeom prst="rect">
            <a:avLst/>
          </a:prstGeom>
        </p:spPr>
      </p:pic>
      <p:pic>
        <p:nvPicPr>
          <p:cNvPr id="36" name="Resim 35"/>
          <p:cNvPicPr>
            <a:picLocks noChangeAspect="1"/>
          </p:cNvPicPr>
          <p:nvPr/>
        </p:nvPicPr>
        <p:blipFill>
          <a:blip r:embed="rId8"/>
          <a:stretch>
            <a:fillRect/>
          </a:stretch>
        </p:blipFill>
        <p:spPr>
          <a:xfrm>
            <a:off x="6183170" y="4886794"/>
            <a:ext cx="2871824" cy="1639280"/>
          </a:xfrm>
          <a:prstGeom prst="rect">
            <a:avLst/>
          </a:prstGeom>
        </p:spPr>
      </p:pic>
    </p:spTree>
    <p:extLst>
      <p:ext uri="{BB962C8B-B14F-4D97-AF65-F5344CB8AC3E}">
        <p14:creationId xmlns="" xmlns:p14="http://schemas.microsoft.com/office/powerpoint/2010/main" val="40224439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199" y="641853"/>
            <a:ext cx="10748211" cy="296611"/>
          </a:xfrm>
        </p:spPr>
        <p:txBody>
          <a:bodyPr>
            <a:noAutofit/>
          </a:bodyPr>
          <a:lstStyle/>
          <a:p>
            <a:r>
              <a:rPr lang="tr-TR" sz="3600" b="1" dirty="0" smtClean="0">
                <a:solidFill>
                  <a:srgbClr val="FF0000"/>
                </a:solidFill>
              </a:rPr>
              <a:t>Sandık başkanı oy vermeden önce seçmeni hangi konularda bilgilendirir?</a:t>
            </a:r>
            <a:endParaRPr lang="tr-TR" sz="3600" b="1" dirty="0">
              <a:solidFill>
                <a:srgbClr val="FF0000"/>
              </a:solidFill>
            </a:endParaRPr>
          </a:p>
        </p:txBody>
      </p:sp>
      <p:graphicFrame>
        <p:nvGraphicFramePr>
          <p:cNvPr id="4" name="İçerik Yer Tutucusu 3"/>
          <p:cNvGraphicFramePr>
            <a:graphicFrameLocks noGrp="1"/>
          </p:cNvGraphicFramePr>
          <p:nvPr>
            <p:ph idx="1"/>
            <p:extLst>
              <p:ext uri="{D42A27DB-BD31-4B8C-83A1-F6EECF244321}">
                <p14:modId xmlns="" xmlns:p14="http://schemas.microsoft.com/office/powerpoint/2010/main" val="1160391416"/>
              </p:ext>
            </p:extLst>
          </p:nvPr>
        </p:nvGraphicFramePr>
        <p:xfrm>
          <a:off x="838199" y="1046747"/>
          <a:ext cx="10844463" cy="57029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Resim 4"/>
          <p:cNvPicPr>
            <a:picLocks noChangeAspect="1"/>
          </p:cNvPicPr>
          <p:nvPr/>
        </p:nvPicPr>
        <p:blipFill>
          <a:blip r:embed="rId6" cstate="print"/>
          <a:stretch>
            <a:fillRect/>
          </a:stretch>
        </p:blipFill>
        <p:spPr>
          <a:xfrm>
            <a:off x="10503395" y="1"/>
            <a:ext cx="1688605" cy="1164893"/>
          </a:xfrm>
          <a:prstGeom prst="rect">
            <a:avLst/>
          </a:prstGeom>
        </p:spPr>
      </p:pic>
    </p:spTree>
    <p:extLst>
      <p:ext uri="{BB962C8B-B14F-4D97-AF65-F5344CB8AC3E}">
        <p14:creationId xmlns="" xmlns:p14="http://schemas.microsoft.com/office/powerpoint/2010/main" val="3703598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solidFill>
                  <a:srgbClr val="FF0000"/>
                </a:solidFill>
              </a:rPr>
              <a:t>Engellilerin oy kullanması</a:t>
            </a:r>
            <a:endParaRPr lang="tr-TR" b="1" dirty="0">
              <a:solidFill>
                <a:srgbClr val="FF0000"/>
              </a:solidFill>
            </a:endParaRPr>
          </a:p>
        </p:txBody>
      </p:sp>
      <p:sp>
        <p:nvSpPr>
          <p:cNvPr id="3" name="İçerik Yer Tutucusu 2"/>
          <p:cNvSpPr>
            <a:spLocks noGrp="1"/>
          </p:cNvSpPr>
          <p:nvPr>
            <p:ph idx="1"/>
          </p:nvPr>
        </p:nvSpPr>
        <p:spPr>
          <a:xfrm>
            <a:off x="838200" y="2547519"/>
            <a:ext cx="6128084" cy="4743617"/>
          </a:xfrm>
        </p:spPr>
        <p:txBody>
          <a:bodyPr/>
          <a:lstStyle/>
          <a:p>
            <a:pPr marL="0" indent="0">
              <a:buNone/>
            </a:pPr>
            <a:r>
              <a:rPr lang="tr-TR" dirty="0" smtClean="0"/>
              <a:t>Engelliler akrabalarından </a:t>
            </a:r>
            <a:r>
              <a:rPr lang="tr-TR" dirty="0"/>
              <a:t>birinin, akrabası yoksa diğer herhangi bir </a:t>
            </a:r>
            <a:r>
              <a:rPr lang="tr-TR" dirty="0" smtClean="0"/>
              <a:t>seçmenin </a:t>
            </a:r>
            <a:r>
              <a:rPr lang="tr-TR" dirty="0"/>
              <a:t>yardımı ile oylarını </a:t>
            </a:r>
            <a:r>
              <a:rPr lang="tr-TR" dirty="0" smtClean="0"/>
              <a:t>kullanabilirler.</a:t>
            </a:r>
          </a:p>
          <a:p>
            <a:pPr marL="0" indent="0">
              <a:buNone/>
            </a:pPr>
            <a:endParaRPr lang="tr-TR" dirty="0" smtClean="0"/>
          </a:p>
          <a:p>
            <a:pPr marL="0" indent="0">
              <a:buNone/>
            </a:pPr>
            <a:r>
              <a:rPr lang="tr-TR" b="1" dirty="0"/>
              <a:t>Sandık kurulu başkan veya üyeleri, engelli seçmenlere yardım etmek amacıyla oy verme kabinine </a:t>
            </a:r>
            <a:r>
              <a:rPr lang="tr-TR" b="1" dirty="0" smtClean="0"/>
              <a:t>giremez.</a:t>
            </a:r>
            <a:endParaRPr lang="tr-TR" dirty="0"/>
          </a:p>
        </p:txBody>
      </p:sp>
      <p:pic>
        <p:nvPicPr>
          <p:cNvPr id="4" name="Resim 3"/>
          <p:cNvPicPr>
            <a:picLocks noChangeAspect="1"/>
          </p:cNvPicPr>
          <p:nvPr/>
        </p:nvPicPr>
        <p:blipFill>
          <a:blip r:embed="rId2"/>
          <a:stretch>
            <a:fillRect/>
          </a:stretch>
        </p:blipFill>
        <p:spPr>
          <a:xfrm>
            <a:off x="6607342" y="1395664"/>
            <a:ext cx="5281308" cy="4587290"/>
          </a:xfrm>
          <a:prstGeom prst="rect">
            <a:avLst/>
          </a:prstGeom>
        </p:spPr>
      </p:pic>
      <p:pic>
        <p:nvPicPr>
          <p:cNvPr id="5" name="Resim 4"/>
          <p:cNvPicPr>
            <a:picLocks noChangeAspect="1"/>
          </p:cNvPicPr>
          <p:nvPr/>
        </p:nvPicPr>
        <p:blipFill>
          <a:blip r:embed="rId3" cstate="print"/>
          <a:stretch>
            <a:fillRect/>
          </a:stretch>
        </p:blipFill>
        <p:spPr>
          <a:xfrm>
            <a:off x="10503395" y="1"/>
            <a:ext cx="1688605" cy="1164893"/>
          </a:xfrm>
          <a:prstGeom prst="rect">
            <a:avLst/>
          </a:prstGeom>
        </p:spPr>
      </p:pic>
    </p:spTree>
    <p:extLst>
      <p:ext uri="{BB962C8B-B14F-4D97-AF65-F5344CB8AC3E}">
        <p14:creationId xmlns="" xmlns:p14="http://schemas.microsoft.com/office/powerpoint/2010/main" val="2243656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solidFill>
                  <a:srgbClr val="FF0000"/>
                </a:solidFill>
              </a:rPr>
              <a:t>Okuma - yazma bilmeyen seçmenlerin </a:t>
            </a:r>
            <a:r>
              <a:rPr lang="tr-TR" b="1" dirty="0" smtClean="0">
                <a:solidFill>
                  <a:srgbClr val="FF0000"/>
                </a:solidFill>
              </a:rPr>
              <a:t>oy kullanması</a:t>
            </a:r>
            <a:endParaRPr lang="tr-TR" b="1" dirty="0">
              <a:solidFill>
                <a:srgbClr val="FF0000"/>
              </a:solidFill>
            </a:endParaRPr>
          </a:p>
        </p:txBody>
      </p:sp>
      <p:sp>
        <p:nvSpPr>
          <p:cNvPr id="3" name="İçerik Yer Tutucusu 2"/>
          <p:cNvSpPr>
            <a:spLocks noGrp="1"/>
          </p:cNvSpPr>
          <p:nvPr>
            <p:ph idx="1"/>
          </p:nvPr>
        </p:nvSpPr>
        <p:spPr>
          <a:xfrm>
            <a:off x="838201" y="1825625"/>
            <a:ext cx="5670884" cy="4880040"/>
          </a:xfrm>
        </p:spPr>
        <p:txBody>
          <a:bodyPr/>
          <a:lstStyle/>
          <a:p>
            <a:pPr marL="0" indent="0">
              <a:buNone/>
            </a:pPr>
            <a:r>
              <a:rPr lang="tr-TR" dirty="0" smtClean="0"/>
              <a:t>Seçmenin talebi olursa sandık </a:t>
            </a:r>
            <a:r>
              <a:rPr lang="tr-TR" dirty="0"/>
              <a:t>kurulu başkanı, sadece oy pusulaları üzerinde bulunan cumhurbaşkanı adayı, siyasi parti ve ittifakların </a:t>
            </a:r>
            <a:r>
              <a:rPr lang="tr-TR" dirty="0" smtClean="0"/>
              <a:t>hangisinin </a:t>
            </a:r>
            <a:r>
              <a:rPr lang="tr-TR" dirty="0"/>
              <a:t>hangi aday veya partiye ait olduğunu </a:t>
            </a:r>
            <a:r>
              <a:rPr lang="tr-TR" dirty="0" smtClean="0"/>
              <a:t>tarafsız bir dil ve üslupla anlatır. </a:t>
            </a:r>
          </a:p>
          <a:p>
            <a:pPr marL="0" indent="0">
              <a:buNone/>
            </a:pPr>
            <a:endParaRPr lang="tr-TR" dirty="0" smtClean="0"/>
          </a:p>
          <a:p>
            <a:pPr marL="0" indent="0">
              <a:buNone/>
            </a:pPr>
            <a:r>
              <a:rPr lang="tr-TR" dirty="0" smtClean="0"/>
              <a:t>Okuma yazma bilmeyen seçmene yardım için hiç kimse kapalı oy verme yerine giremez</a:t>
            </a:r>
            <a:endParaRPr lang="tr-TR" dirty="0"/>
          </a:p>
        </p:txBody>
      </p:sp>
      <p:pic>
        <p:nvPicPr>
          <p:cNvPr id="4" name="Resim 3"/>
          <p:cNvPicPr>
            <a:picLocks noChangeAspect="1"/>
          </p:cNvPicPr>
          <p:nvPr/>
        </p:nvPicPr>
        <p:blipFill>
          <a:blip r:embed="rId2"/>
          <a:stretch>
            <a:fillRect/>
          </a:stretch>
        </p:blipFill>
        <p:spPr>
          <a:xfrm>
            <a:off x="6509085" y="1428982"/>
            <a:ext cx="5085347" cy="4405330"/>
          </a:xfrm>
          <a:prstGeom prst="rect">
            <a:avLst/>
          </a:prstGeom>
        </p:spPr>
      </p:pic>
      <p:pic>
        <p:nvPicPr>
          <p:cNvPr id="5" name="Resim 4"/>
          <p:cNvPicPr>
            <a:picLocks noChangeAspect="1"/>
          </p:cNvPicPr>
          <p:nvPr/>
        </p:nvPicPr>
        <p:blipFill>
          <a:blip r:embed="rId3" cstate="print"/>
          <a:stretch>
            <a:fillRect/>
          </a:stretch>
        </p:blipFill>
        <p:spPr>
          <a:xfrm>
            <a:off x="10503395" y="1"/>
            <a:ext cx="1688605" cy="1164893"/>
          </a:xfrm>
          <a:prstGeom prst="rect">
            <a:avLst/>
          </a:prstGeom>
        </p:spPr>
      </p:pic>
    </p:spTree>
    <p:extLst>
      <p:ext uri="{BB962C8B-B14F-4D97-AF65-F5344CB8AC3E}">
        <p14:creationId xmlns="" xmlns:p14="http://schemas.microsoft.com/office/powerpoint/2010/main" val="891781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solidFill>
                  <a:srgbClr val="FF0000"/>
                </a:solidFill>
              </a:rPr>
              <a:t>Görevliler nasıl oy kullanır?</a:t>
            </a:r>
            <a:endParaRPr lang="tr-TR" dirty="0">
              <a:solidFill>
                <a:srgbClr val="FF0000"/>
              </a:solidFill>
            </a:endParaRPr>
          </a:p>
        </p:txBody>
      </p:sp>
      <p:sp>
        <p:nvSpPr>
          <p:cNvPr id="3" name="İçerik Yer Tutucusu 2"/>
          <p:cNvSpPr>
            <a:spLocks noGrp="1"/>
          </p:cNvSpPr>
          <p:nvPr>
            <p:ph idx="1"/>
          </p:nvPr>
        </p:nvSpPr>
        <p:spPr>
          <a:xfrm>
            <a:off x="5518484" y="1690688"/>
            <a:ext cx="5321968" cy="4215816"/>
          </a:xfrm>
        </p:spPr>
        <p:txBody>
          <a:bodyPr>
            <a:normAutofit fontScale="92500"/>
          </a:bodyPr>
          <a:lstStyle/>
          <a:p>
            <a:pPr marL="0" indent="0">
              <a:buNone/>
            </a:pPr>
            <a:r>
              <a:rPr lang="tr-TR" dirty="0" smtClean="0"/>
              <a:t>Görevli:</a:t>
            </a:r>
          </a:p>
          <a:p>
            <a:pPr>
              <a:buFont typeface="Wingdings" panose="05000000000000000000" pitchFamily="2" charset="2"/>
              <a:buChar char="Ø"/>
            </a:pPr>
            <a:r>
              <a:rPr lang="tr-TR" dirty="0" smtClean="0"/>
              <a:t>Sandık başkanı,</a:t>
            </a:r>
          </a:p>
          <a:p>
            <a:pPr>
              <a:buFont typeface="Wingdings" panose="05000000000000000000" pitchFamily="2" charset="2"/>
              <a:buChar char="Ø"/>
            </a:pPr>
            <a:r>
              <a:rPr lang="tr-TR" dirty="0" smtClean="0"/>
              <a:t>Sandık kurulu üyeleri,</a:t>
            </a:r>
          </a:p>
          <a:p>
            <a:pPr>
              <a:buFont typeface="Wingdings" panose="05000000000000000000" pitchFamily="2" charset="2"/>
              <a:buChar char="Ø"/>
            </a:pPr>
            <a:r>
              <a:rPr lang="tr-TR" dirty="0" smtClean="0"/>
              <a:t>Kolluk güçleri,</a:t>
            </a:r>
          </a:p>
          <a:p>
            <a:pPr>
              <a:buFont typeface="Wingdings" panose="05000000000000000000" pitchFamily="2" charset="2"/>
              <a:buChar char="Ø"/>
            </a:pPr>
            <a:r>
              <a:rPr lang="tr-TR" dirty="0" smtClean="0"/>
              <a:t>Bina sorumluları,</a:t>
            </a:r>
          </a:p>
          <a:p>
            <a:pPr>
              <a:buFont typeface="Wingdings" panose="05000000000000000000" pitchFamily="2" charset="2"/>
              <a:buChar char="Ø"/>
            </a:pPr>
            <a:r>
              <a:rPr lang="tr-TR" dirty="0" smtClean="0"/>
              <a:t>Görevlileri taşıma ile görevli kişiler</a:t>
            </a:r>
          </a:p>
          <a:p>
            <a:pPr marL="0" indent="0">
              <a:buNone/>
            </a:pPr>
            <a:r>
              <a:rPr lang="tr-TR" b="1" dirty="0" smtClean="0">
                <a:solidFill>
                  <a:srgbClr val="FF0000"/>
                </a:solidFill>
              </a:rPr>
              <a:t>ÖRNEK 142 </a:t>
            </a:r>
            <a:r>
              <a:rPr lang="tr-TR" dirty="0" smtClean="0"/>
              <a:t>belgelerini sandık kuruluna teslim etmek şartıyla oylarını kullanabilirler. </a:t>
            </a:r>
          </a:p>
          <a:p>
            <a:pPr marL="0" indent="0">
              <a:buNone/>
            </a:pPr>
            <a:endParaRPr lang="tr-TR" dirty="0"/>
          </a:p>
        </p:txBody>
      </p:sp>
      <p:pic>
        <p:nvPicPr>
          <p:cNvPr id="4" name="Resim 3"/>
          <p:cNvPicPr>
            <a:picLocks noChangeAspect="1"/>
          </p:cNvPicPr>
          <p:nvPr/>
        </p:nvPicPr>
        <p:blipFill>
          <a:blip r:embed="rId2"/>
          <a:stretch>
            <a:fillRect/>
          </a:stretch>
        </p:blipFill>
        <p:spPr>
          <a:xfrm>
            <a:off x="429628" y="2363954"/>
            <a:ext cx="4667250" cy="2466975"/>
          </a:xfrm>
          <a:prstGeom prst="rect">
            <a:avLst/>
          </a:prstGeom>
        </p:spPr>
      </p:pic>
      <p:pic>
        <p:nvPicPr>
          <p:cNvPr id="5" name="Resim 4"/>
          <p:cNvPicPr>
            <a:picLocks noChangeAspect="1"/>
          </p:cNvPicPr>
          <p:nvPr/>
        </p:nvPicPr>
        <p:blipFill>
          <a:blip r:embed="rId3" cstate="print"/>
          <a:stretch>
            <a:fillRect/>
          </a:stretch>
        </p:blipFill>
        <p:spPr>
          <a:xfrm>
            <a:off x="10503395" y="1"/>
            <a:ext cx="1688605" cy="1164893"/>
          </a:xfrm>
          <a:prstGeom prst="rect">
            <a:avLst/>
          </a:prstGeom>
        </p:spPr>
      </p:pic>
    </p:spTree>
    <p:extLst>
      <p:ext uri="{BB962C8B-B14F-4D97-AF65-F5344CB8AC3E}">
        <p14:creationId xmlns="" xmlns:p14="http://schemas.microsoft.com/office/powerpoint/2010/main" val="2769288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0" y="0"/>
            <a:ext cx="12178667" cy="6865516"/>
          </a:xfrm>
          <a:prstGeom prst="rect">
            <a:avLst/>
          </a:prstGeom>
        </p:spPr>
      </p:pic>
      <p:sp>
        <p:nvSpPr>
          <p:cNvPr id="3" name="Metin kutusu 2"/>
          <p:cNvSpPr txBox="1"/>
          <p:nvPr/>
        </p:nvSpPr>
        <p:spPr>
          <a:xfrm>
            <a:off x="0" y="5255740"/>
            <a:ext cx="3814119" cy="1754326"/>
          </a:xfrm>
          <a:prstGeom prst="rect">
            <a:avLst/>
          </a:prstGeom>
          <a:noFill/>
        </p:spPr>
        <p:txBody>
          <a:bodyPr wrap="square" rtlCol="0">
            <a:spAutoFit/>
          </a:bodyPr>
          <a:lstStyle/>
          <a:p>
            <a:r>
              <a:rPr lang="tr-TR" sz="5400" b="1" dirty="0" smtClean="0">
                <a:solidFill>
                  <a:srgbClr val="FF0000"/>
                </a:solidFill>
                <a:effectLst>
                  <a:outerShdw blurRad="38100" dist="38100" dir="2700000" algn="tl">
                    <a:srgbClr val="000000">
                      <a:alpha val="43137"/>
                    </a:srgbClr>
                  </a:outerShdw>
                </a:effectLst>
              </a:rPr>
              <a:t>NELER ÖĞRENDİK?</a:t>
            </a:r>
            <a:endParaRPr lang="tr-TR" sz="5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31221281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solidFill>
                  <a:srgbClr val="FF0000"/>
                </a:solidFill>
              </a:rPr>
              <a:t>Sandıklar ne zaman açılır?</a:t>
            </a:r>
            <a:endParaRPr lang="tr-TR" b="1" dirty="0">
              <a:solidFill>
                <a:srgbClr val="FF0000"/>
              </a:solidFill>
            </a:endParaRPr>
          </a:p>
        </p:txBody>
      </p:sp>
      <p:sp>
        <p:nvSpPr>
          <p:cNvPr id="3" name="İçerik Yer Tutucusu 2"/>
          <p:cNvSpPr>
            <a:spLocks noGrp="1"/>
          </p:cNvSpPr>
          <p:nvPr>
            <p:ph idx="1"/>
          </p:nvPr>
        </p:nvSpPr>
        <p:spPr>
          <a:xfrm>
            <a:off x="838200" y="3365667"/>
            <a:ext cx="4672263" cy="556628"/>
          </a:xfrm>
        </p:spPr>
        <p:txBody>
          <a:bodyPr/>
          <a:lstStyle/>
          <a:p>
            <a:pPr marL="0" indent="0">
              <a:buNone/>
            </a:pPr>
            <a:r>
              <a:rPr lang="tr-TR" dirty="0" smtClean="0"/>
              <a:t>Sandıklar saat 17:00 da açılır. </a:t>
            </a:r>
            <a:endParaRPr lang="tr-TR" dirty="0"/>
          </a:p>
        </p:txBody>
      </p:sp>
      <p:pic>
        <p:nvPicPr>
          <p:cNvPr id="4" name="Resim 3"/>
          <p:cNvPicPr>
            <a:picLocks noChangeAspect="1"/>
          </p:cNvPicPr>
          <p:nvPr/>
        </p:nvPicPr>
        <p:blipFill>
          <a:blip r:embed="rId2"/>
          <a:stretch>
            <a:fillRect/>
          </a:stretch>
        </p:blipFill>
        <p:spPr>
          <a:xfrm>
            <a:off x="6830427" y="1879433"/>
            <a:ext cx="3685173" cy="3703386"/>
          </a:xfrm>
          <a:prstGeom prst="rect">
            <a:avLst/>
          </a:prstGeom>
        </p:spPr>
      </p:pic>
      <p:pic>
        <p:nvPicPr>
          <p:cNvPr id="5" name="Resim 4"/>
          <p:cNvPicPr>
            <a:picLocks noChangeAspect="1"/>
          </p:cNvPicPr>
          <p:nvPr/>
        </p:nvPicPr>
        <p:blipFill>
          <a:blip r:embed="rId3" cstate="print"/>
          <a:stretch>
            <a:fillRect/>
          </a:stretch>
        </p:blipFill>
        <p:spPr>
          <a:xfrm>
            <a:off x="10503395" y="1"/>
            <a:ext cx="1688605" cy="1164893"/>
          </a:xfrm>
          <a:prstGeom prst="rect">
            <a:avLst/>
          </a:prstGeom>
        </p:spPr>
      </p:pic>
    </p:spTree>
    <p:extLst>
      <p:ext uri="{BB962C8B-B14F-4D97-AF65-F5344CB8AC3E}">
        <p14:creationId xmlns="" xmlns:p14="http://schemas.microsoft.com/office/powerpoint/2010/main" val="11939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70547" y="2707106"/>
            <a:ext cx="10515600" cy="3290888"/>
          </a:xfrm>
        </p:spPr>
        <p:txBody>
          <a:bodyPr>
            <a:normAutofit/>
          </a:bodyPr>
          <a:lstStyle/>
          <a:p>
            <a:r>
              <a:rPr lang="tr-TR" sz="2800" dirty="0"/>
              <a:t>Sayım ve döküm açık olarak yapılır. </a:t>
            </a:r>
            <a:r>
              <a:rPr lang="tr-TR" sz="2800" dirty="0" smtClean="0"/>
              <a:t>Sandık başkanı müşahitlerin sayım dökümü açık ve net bir şekilde izleyebilmesini sağlar. </a:t>
            </a:r>
            <a:br>
              <a:rPr lang="tr-TR" sz="2800" dirty="0" smtClean="0"/>
            </a:br>
            <a:r>
              <a:rPr lang="tr-TR" sz="2800" dirty="0"/>
              <a:t/>
            </a:r>
            <a:br>
              <a:rPr lang="tr-TR" sz="2800" dirty="0"/>
            </a:br>
            <a:r>
              <a:rPr lang="tr-TR" sz="2800" dirty="0" smtClean="0"/>
              <a:t>Sayım </a:t>
            </a:r>
            <a:r>
              <a:rPr lang="tr-TR" sz="2800" dirty="0"/>
              <a:t>ve döküm sırasında sandığın bulunduğu odanın/sınıfın kapısı açık </a:t>
            </a:r>
            <a:r>
              <a:rPr lang="tr-TR" sz="2800" dirty="0" smtClean="0"/>
              <a:t>tutulur.</a:t>
            </a:r>
            <a:br>
              <a:rPr lang="tr-TR" sz="2800" dirty="0" smtClean="0"/>
            </a:br>
            <a:r>
              <a:rPr lang="tr-TR" sz="2800" dirty="0"/>
              <a:t/>
            </a:r>
            <a:br>
              <a:rPr lang="tr-TR" sz="2800" dirty="0"/>
            </a:br>
            <a:r>
              <a:rPr lang="tr-TR" sz="2800" dirty="0" smtClean="0"/>
              <a:t>Şiddet, cebir ve tehdit içeren davranışlarda bulunmadığı sürece hiçbir müşahit, seçmen ve itiraza yetkili kişiler kesinlikle sınıftan çıkartılamaz.</a:t>
            </a:r>
            <a:endParaRPr lang="tr-TR" sz="2800" dirty="0"/>
          </a:p>
        </p:txBody>
      </p:sp>
      <p:pic>
        <p:nvPicPr>
          <p:cNvPr id="4" name="İçerik Yer Tutucusu 3"/>
          <p:cNvPicPr>
            <a:picLocks noGrp="1" noChangeAspect="1"/>
          </p:cNvPicPr>
          <p:nvPr>
            <p:ph idx="1"/>
          </p:nvPr>
        </p:nvPicPr>
        <p:blipFill>
          <a:blip r:embed="rId2"/>
          <a:stretch>
            <a:fillRect/>
          </a:stretch>
        </p:blipFill>
        <p:spPr>
          <a:xfrm>
            <a:off x="602429" y="601577"/>
            <a:ext cx="1962158" cy="1953879"/>
          </a:xfrm>
          <a:prstGeom prst="rect">
            <a:avLst/>
          </a:prstGeom>
        </p:spPr>
      </p:pic>
      <p:sp>
        <p:nvSpPr>
          <p:cNvPr id="5" name="Unvan 1"/>
          <p:cNvSpPr txBox="1">
            <a:spLocks/>
          </p:cNvSpPr>
          <p:nvPr/>
        </p:nvSpPr>
        <p:spPr>
          <a:xfrm>
            <a:off x="2741141" y="896670"/>
            <a:ext cx="2522838"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5400" b="1" smtClean="0">
                <a:solidFill>
                  <a:srgbClr val="FF0000"/>
                </a:solidFill>
              </a:rPr>
              <a:t>Önemli!</a:t>
            </a:r>
            <a:endParaRPr lang="tr-TR" sz="5400" b="1" dirty="0">
              <a:solidFill>
                <a:srgbClr val="FF0000"/>
              </a:solidFill>
            </a:endParaRPr>
          </a:p>
        </p:txBody>
      </p:sp>
      <p:pic>
        <p:nvPicPr>
          <p:cNvPr id="6" name="Resim 5"/>
          <p:cNvPicPr>
            <a:picLocks noChangeAspect="1"/>
          </p:cNvPicPr>
          <p:nvPr/>
        </p:nvPicPr>
        <p:blipFill>
          <a:blip r:embed="rId3" cstate="print"/>
          <a:stretch>
            <a:fillRect/>
          </a:stretch>
        </p:blipFill>
        <p:spPr>
          <a:xfrm>
            <a:off x="10503395" y="1"/>
            <a:ext cx="1688605" cy="1164893"/>
          </a:xfrm>
          <a:prstGeom prst="rect">
            <a:avLst/>
          </a:prstGeom>
        </p:spPr>
      </p:pic>
    </p:spTree>
    <p:extLst>
      <p:ext uri="{BB962C8B-B14F-4D97-AF65-F5344CB8AC3E}">
        <p14:creationId xmlns="" xmlns:p14="http://schemas.microsoft.com/office/powerpoint/2010/main" val="519352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000" b="1" dirty="0" smtClean="0">
                <a:solidFill>
                  <a:srgbClr val="FF0000"/>
                </a:solidFill>
              </a:rPr>
              <a:t>Sandıklar açılmadan önce</a:t>
            </a:r>
            <a:endParaRPr lang="tr-TR" sz="4000" b="1" dirty="0">
              <a:solidFill>
                <a:srgbClr val="FF0000"/>
              </a:solidFill>
            </a:endParaRPr>
          </a:p>
        </p:txBody>
      </p:sp>
      <p:sp>
        <p:nvSpPr>
          <p:cNvPr id="3" name="İçerik Yer Tutucusu 2"/>
          <p:cNvSpPr>
            <a:spLocks noGrp="1"/>
          </p:cNvSpPr>
          <p:nvPr>
            <p:ph idx="1"/>
          </p:nvPr>
        </p:nvSpPr>
        <p:spPr>
          <a:xfrm>
            <a:off x="838200" y="2055813"/>
            <a:ext cx="4371474" cy="4121150"/>
          </a:xfrm>
        </p:spPr>
        <p:txBody>
          <a:bodyPr/>
          <a:lstStyle/>
          <a:p>
            <a:pPr marL="0" indent="0">
              <a:buNone/>
            </a:pPr>
            <a:r>
              <a:rPr lang="tr-TR" dirty="0" smtClean="0"/>
              <a:t>Oy kullanan seçmenler sayılır</a:t>
            </a:r>
            <a:endParaRPr lang="tr-TR" dirty="0"/>
          </a:p>
          <a:p>
            <a:endParaRPr lang="tr-TR" dirty="0" smtClean="0"/>
          </a:p>
          <a:p>
            <a:pPr marL="0" indent="0">
              <a:buNone/>
            </a:pPr>
            <a:r>
              <a:rPr lang="tr-TR" dirty="0" smtClean="0"/>
              <a:t>Kullanılmayan zarf ve oy pusulaları sayılır</a:t>
            </a:r>
          </a:p>
          <a:p>
            <a:pPr marL="0" indent="0">
              <a:buNone/>
            </a:pPr>
            <a:endParaRPr lang="tr-TR" dirty="0"/>
          </a:p>
          <a:p>
            <a:pPr marL="0" indent="0">
              <a:buNone/>
            </a:pPr>
            <a:r>
              <a:rPr lang="tr-TR" dirty="0" smtClean="0"/>
              <a:t>Bu sayılar Sandık Sonuç Tutanaklarına yazılır</a:t>
            </a:r>
            <a:endParaRPr lang="tr-TR" dirty="0"/>
          </a:p>
        </p:txBody>
      </p:sp>
      <p:pic>
        <p:nvPicPr>
          <p:cNvPr id="4" name="Resim 3"/>
          <p:cNvPicPr>
            <a:picLocks noChangeAspect="1"/>
          </p:cNvPicPr>
          <p:nvPr/>
        </p:nvPicPr>
        <p:blipFill>
          <a:blip r:embed="rId2" cstate="print"/>
          <a:stretch>
            <a:fillRect/>
          </a:stretch>
        </p:blipFill>
        <p:spPr>
          <a:xfrm>
            <a:off x="10503395" y="1"/>
            <a:ext cx="1688605" cy="1164893"/>
          </a:xfrm>
          <a:prstGeom prst="rect">
            <a:avLst/>
          </a:prstGeom>
        </p:spPr>
      </p:pic>
      <p:pic>
        <p:nvPicPr>
          <p:cNvPr id="5" name="Resim 4"/>
          <p:cNvPicPr>
            <a:picLocks noChangeAspect="1"/>
          </p:cNvPicPr>
          <p:nvPr/>
        </p:nvPicPr>
        <p:blipFill>
          <a:blip r:embed="rId3"/>
          <a:stretch>
            <a:fillRect/>
          </a:stretch>
        </p:blipFill>
        <p:spPr>
          <a:xfrm>
            <a:off x="5465847" y="1690688"/>
            <a:ext cx="6457950" cy="4264943"/>
          </a:xfrm>
          <a:prstGeom prst="rect">
            <a:avLst/>
          </a:prstGeom>
        </p:spPr>
      </p:pic>
    </p:spTree>
    <p:extLst>
      <p:ext uri="{BB962C8B-B14F-4D97-AF65-F5344CB8AC3E}">
        <p14:creationId xmlns="" xmlns:p14="http://schemas.microsoft.com/office/powerpoint/2010/main" val="1416389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9788" y="364601"/>
            <a:ext cx="10515600" cy="933858"/>
          </a:xfrm>
        </p:spPr>
        <p:txBody>
          <a:bodyPr>
            <a:normAutofit/>
          </a:bodyPr>
          <a:lstStyle/>
          <a:p>
            <a:r>
              <a:rPr lang="tr-TR" sz="4000" b="1" dirty="0" smtClean="0">
                <a:solidFill>
                  <a:srgbClr val="FF0000"/>
                </a:solidFill>
              </a:rPr>
              <a:t>Geçersiz zarflar</a:t>
            </a:r>
            <a:endParaRPr lang="tr-TR" sz="4000" b="1" dirty="0">
              <a:solidFill>
                <a:srgbClr val="FF0000"/>
              </a:solidFill>
            </a:endParaRPr>
          </a:p>
        </p:txBody>
      </p:sp>
      <p:sp>
        <p:nvSpPr>
          <p:cNvPr id="3" name="Metin Yer Tutucusu 2"/>
          <p:cNvSpPr>
            <a:spLocks noGrp="1"/>
          </p:cNvSpPr>
          <p:nvPr>
            <p:ph type="body" idx="1"/>
          </p:nvPr>
        </p:nvSpPr>
        <p:spPr>
          <a:xfrm>
            <a:off x="457629" y="1600643"/>
            <a:ext cx="2291233" cy="683656"/>
          </a:xfrm>
        </p:spPr>
        <p:txBody>
          <a:bodyPr>
            <a:normAutofit lnSpcReduction="10000"/>
          </a:bodyPr>
          <a:lstStyle/>
          <a:p>
            <a:pPr algn="ctr"/>
            <a:r>
              <a:rPr lang="tr-TR" sz="1600" dirty="0" smtClean="0"/>
              <a:t>Sandık </a:t>
            </a:r>
            <a:r>
              <a:rPr lang="tr-TR" sz="1600" dirty="0"/>
              <a:t>kurulunca verilen biçim ve renkte olmayan,</a:t>
            </a:r>
          </a:p>
        </p:txBody>
      </p:sp>
      <p:sp>
        <p:nvSpPr>
          <p:cNvPr id="5" name="Metin Yer Tutucusu 4"/>
          <p:cNvSpPr>
            <a:spLocks noGrp="1"/>
          </p:cNvSpPr>
          <p:nvPr>
            <p:ph type="body" sz="quarter" idx="3"/>
          </p:nvPr>
        </p:nvSpPr>
        <p:spPr>
          <a:xfrm>
            <a:off x="3129647" y="1737519"/>
            <a:ext cx="2446638" cy="354999"/>
          </a:xfrm>
        </p:spPr>
        <p:txBody>
          <a:bodyPr>
            <a:noAutofit/>
          </a:bodyPr>
          <a:lstStyle/>
          <a:p>
            <a:pPr algn="ctr"/>
            <a:r>
              <a:rPr lang="tr-TR" sz="1600" dirty="0" smtClean="0"/>
              <a:t>Filigranı </a:t>
            </a:r>
            <a:r>
              <a:rPr lang="tr-TR" sz="1600" dirty="0"/>
              <a:t>olmayan </a:t>
            </a:r>
          </a:p>
        </p:txBody>
      </p:sp>
      <p:pic>
        <p:nvPicPr>
          <p:cNvPr id="7" name="Resim 6"/>
          <p:cNvPicPr>
            <a:picLocks noChangeAspect="1"/>
          </p:cNvPicPr>
          <p:nvPr/>
        </p:nvPicPr>
        <p:blipFill>
          <a:blip r:embed="rId2" cstate="print"/>
          <a:stretch>
            <a:fillRect/>
          </a:stretch>
        </p:blipFill>
        <p:spPr>
          <a:xfrm>
            <a:off x="10503395" y="1"/>
            <a:ext cx="1688605" cy="1164893"/>
          </a:xfrm>
          <a:prstGeom prst="rect">
            <a:avLst/>
          </a:prstGeom>
        </p:spPr>
      </p:pic>
      <p:sp>
        <p:nvSpPr>
          <p:cNvPr id="10" name="Metin Yer Tutucusu 4"/>
          <p:cNvSpPr txBox="1">
            <a:spLocks/>
          </p:cNvSpPr>
          <p:nvPr/>
        </p:nvSpPr>
        <p:spPr>
          <a:xfrm>
            <a:off x="6492457" y="1589131"/>
            <a:ext cx="2392783" cy="651774"/>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tr-TR" sz="1600" dirty="0"/>
              <a:t>Yüksek Seçim Kurulu amblemi olmayan</a:t>
            </a:r>
          </a:p>
        </p:txBody>
      </p:sp>
      <p:sp>
        <p:nvSpPr>
          <p:cNvPr id="12" name="Metin Yer Tutucusu 4"/>
          <p:cNvSpPr txBox="1">
            <a:spLocks/>
          </p:cNvSpPr>
          <p:nvPr/>
        </p:nvSpPr>
        <p:spPr>
          <a:xfrm>
            <a:off x="3219007" y="4295502"/>
            <a:ext cx="2186541" cy="499149"/>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tr-TR" sz="1600" dirty="0" smtClean="0"/>
              <a:t>Tamamı </a:t>
            </a:r>
            <a:r>
              <a:rPr lang="tr-TR" sz="1600" dirty="0"/>
              <a:t>yırtılmış olan</a:t>
            </a:r>
          </a:p>
        </p:txBody>
      </p:sp>
      <p:sp>
        <p:nvSpPr>
          <p:cNvPr id="14" name="Metin Yer Tutucusu 2"/>
          <p:cNvSpPr txBox="1">
            <a:spLocks/>
          </p:cNvSpPr>
          <p:nvPr/>
        </p:nvSpPr>
        <p:spPr>
          <a:xfrm>
            <a:off x="9489578" y="1649381"/>
            <a:ext cx="2429680" cy="557786"/>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tr-TR" sz="1600" dirty="0" smtClean="0"/>
              <a:t>Üzerinde </a:t>
            </a:r>
            <a:r>
              <a:rPr lang="tr-TR" sz="1600" dirty="0"/>
              <a:t>İlçe Seçim Kurulu mührü bulunmayan</a:t>
            </a:r>
          </a:p>
        </p:txBody>
      </p:sp>
      <p:sp>
        <p:nvSpPr>
          <p:cNvPr id="16" name="Metin Yer Tutucusu 4"/>
          <p:cNvSpPr txBox="1">
            <a:spLocks/>
          </p:cNvSpPr>
          <p:nvPr/>
        </p:nvSpPr>
        <p:spPr>
          <a:xfrm>
            <a:off x="6159960" y="4454930"/>
            <a:ext cx="2895034" cy="354999"/>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tr-TR" sz="1600" dirty="0"/>
              <a:t>Üzerinde  imza, yazı, parmak izi </a:t>
            </a:r>
            <a:r>
              <a:rPr lang="tr-TR" sz="1600" dirty="0" smtClean="0"/>
              <a:t>herhangi </a:t>
            </a:r>
            <a:r>
              <a:rPr lang="tr-TR" sz="1600" dirty="0"/>
              <a:t>bir işaret bulunan  </a:t>
            </a:r>
          </a:p>
        </p:txBody>
      </p:sp>
      <p:cxnSp>
        <p:nvCxnSpPr>
          <p:cNvPr id="24" name="Düz Bağlayıcı 23"/>
          <p:cNvCxnSpPr/>
          <p:nvPr/>
        </p:nvCxnSpPr>
        <p:spPr>
          <a:xfrm>
            <a:off x="387178" y="4077730"/>
            <a:ext cx="11578515" cy="24713"/>
          </a:xfrm>
          <a:prstGeom prst="line">
            <a:avLst/>
          </a:prstGeom>
          <a:ln w="38100"/>
        </p:spPr>
        <p:style>
          <a:lnRef idx="3">
            <a:schemeClr val="dk1"/>
          </a:lnRef>
          <a:fillRef idx="0">
            <a:schemeClr val="dk1"/>
          </a:fillRef>
          <a:effectRef idx="2">
            <a:schemeClr val="dk1"/>
          </a:effectRef>
          <a:fontRef idx="minor">
            <a:schemeClr val="tx1"/>
          </a:fontRef>
        </p:style>
      </p:cxnSp>
      <p:cxnSp>
        <p:nvCxnSpPr>
          <p:cNvPr id="26" name="Düz Bağlayıcı 25"/>
          <p:cNvCxnSpPr/>
          <p:nvPr/>
        </p:nvCxnSpPr>
        <p:spPr>
          <a:xfrm flipV="1">
            <a:off x="370703" y="1589130"/>
            <a:ext cx="0" cy="2477087"/>
          </a:xfrm>
          <a:prstGeom prst="line">
            <a:avLst/>
          </a:prstGeom>
          <a:ln w="38100"/>
        </p:spPr>
        <p:style>
          <a:lnRef idx="3">
            <a:schemeClr val="dk1"/>
          </a:lnRef>
          <a:fillRef idx="0">
            <a:schemeClr val="dk1"/>
          </a:fillRef>
          <a:effectRef idx="2">
            <a:schemeClr val="dk1"/>
          </a:effectRef>
          <a:fontRef idx="minor">
            <a:schemeClr val="tx1"/>
          </a:fontRef>
        </p:style>
      </p:cxnSp>
      <p:cxnSp>
        <p:nvCxnSpPr>
          <p:cNvPr id="27" name="Düz Bağlayıcı 26"/>
          <p:cNvCxnSpPr/>
          <p:nvPr/>
        </p:nvCxnSpPr>
        <p:spPr>
          <a:xfrm flipV="1">
            <a:off x="2810626" y="1600643"/>
            <a:ext cx="0" cy="2477087"/>
          </a:xfrm>
          <a:prstGeom prst="line">
            <a:avLst/>
          </a:prstGeom>
          <a:ln w="38100"/>
        </p:spPr>
        <p:style>
          <a:lnRef idx="3">
            <a:schemeClr val="dk1"/>
          </a:lnRef>
          <a:fillRef idx="0">
            <a:schemeClr val="dk1"/>
          </a:fillRef>
          <a:effectRef idx="2">
            <a:schemeClr val="dk1"/>
          </a:effectRef>
          <a:fontRef idx="minor">
            <a:schemeClr val="tx1"/>
          </a:fontRef>
        </p:style>
      </p:cxnSp>
      <p:cxnSp>
        <p:nvCxnSpPr>
          <p:cNvPr id="28" name="Düz Bağlayıcı 27"/>
          <p:cNvCxnSpPr/>
          <p:nvPr/>
        </p:nvCxnSpPr>
        <p:spPr>
          <a:xfrm flipV="1">
            <a:off x="5969577" y="1625356"/>
            <a:ext cx="0" cy="2477087"/>
          </a:xfrm>
          <a:prstGeom prst="line">
            <a:avLst/>
          </a:prstGeom>
          <a:ln w="38100"/>
        </p:spPr>
        <p:style>
          <a:lnRef idx="3">
            <a:schemeClr val="dk1"/>
          </a:lnRef>
          <a:fillRef idx="0">
            <a:schemeClr val="dk1"/>
          </a:fillRef>
          <a:effectRef idx="2">
            <a:schemeClr val="dk1"/>
          </a:effectRef>
          <a:fontRef idx="minor">
            <a:schemeClr val="tx1"/>
          </a:fontRef>
        </p:style>
      </p:cxnSp>
      <p:cxnSp>
        <p:nvCxnSpPr>
          <p:cNvPr id="29" name="Düz Bağlayıcı 28"/>
          <p:cNvCxnSpPr/>
          <p:nvPr/>
        </p:nvCxnSpPr>
        <p:spPr>
          <a:xfrm flipV="1">
            <a:off x="9176215" y="1625356"/>
            <a:ext cx="0" cy="2477087"/>
          </a:xfrm>
          <a:prstGeom prst="line">
            <a:avLst/>
          </a:prstGeom>
          <a:ln w="38100"/>
        </p:spPr>
        <p:style>
          <a:lnRef idx="3">
            <a:schemeClr val="dk1"/>
          </a:lnRef>
          <a:fillRef idx="0">
            <a:schemeClr val="dk1"/>
          </a:fillRef>
          <a:effectRef idx="2">
            <a:schemeClr val="dk1"/>
          </a:effectRef>
          <a:fontRef idx="minor">
            <a:schemeClr val="tx1"/>
          </a:fontRef>
        </p:style>
      </p:cxnSp>
      <p:cxnSp>
        <p:nvCxnSpPr>
          <p:cNvPr id="30" name="Düz Bağlayıcı 29"/>
          <p:cNvCxnSpPr/>
          <p:nvPr/>
        </p:nvCxnSpPr>
        <p:spPr>
          <a:xfrm flipV="1">
            <a:off x="11965693" y="1625356"/>
            <a:ext cx="0" cy="2477087"/>
          </a:xfrm>
          <a:prstGeom prst="line">
            <a:avLst/>
          </a:prstGeom>
          <a:ln w="38100"/>
        </p:spPr>
        <p:style>
          <a:lnRef idx="3">
            <a:schemeClr val="dk1"/>
          </a:lnRef>
          <a:fillRef idx="0">
            <a:schemeClr val="dk1"/>
          </a:fillRef>
          <a:effectRef idx="2">
            <a:schemeClr val="dk1"/>
          </a:effectRef>
          <a:fontRef idx="minor">
            <a:schemeClr val="tx1"/>
          </a:fontRef>
        </p:style>
      </p:cxnSp>
      <p:cxnSp>
        <p:nvCxnSpPr>
          <p:cNvPr id="31" name="Düz Bağlayıcı 30"/>
          <p:cNvCxnSpPr/>
          <p:nvPr/>
        </p:nvCxnSpPr>
        <p:spPr>
          <a:xfrm>
            <a:off x="370703" y="1591335"/>
            <a:ext cx="11578515" cy="24713"/>
          </a:xfrm>
          <a:prstGeom prst="line">
            <a:avLst/>
          </a:prstGeom>
          <a:ln w="38100"/>
        </p:spPr>
        <p:style>
          <a:lnRef idx="3">
            <a:schemeClr val="dk1"/>
          </a:lnRef>
          <a:fillRef idx="0">
            <a:schemeClr val="dk1"/>
          </a:fillRef>
          <a:effectRef idx="2">
            <a:schemeClr val="dk1"/>
          </a:effectRef>
          <a:fontRef idx="minor">
            <a:schemeClr val="tx1"/>
          </a:fontRef>
        </p:style>
      </p:cxnSp>
      <p:cxnSp>
        <p:nvCxnSpPr>
          <p:cNvPr id="32" name="Düz Bağlayıcı 31"/>
          <p:cNvCxnSpPr/>
          <p:nvPr/>
        </p:nvCxnSpPr>
        <p:spPr>
          <a:xfrm>
            <a:off x="2810626" y="4271421"/>
            <a:ext cx="6362276" cy="14531"/>
          </a:xfrm>
          <a:prstGeom prst="line">
            <a:avLst/>
          </a:prstGeom>
          <a:ln w="38100"/>
        </p:spPr>
        <p:style>
          <a:lnRef idx="3">
            <a:schemeClr val="dk1"/>
          </a:lnRef>
          <a:fillRef idx="0">
            <a:schemeClr val="dk1"/>
          </a:fillRef>
          <a:effectRef idx="2">
            <a:schemeClr val="dk1"/>
          </a:effectRef>
          <a:fontRef idx="minor">
            <a:schemeClr val="tx1"/>
          </a:fontRef>
        </p:style>
      </p:cxnSp>
      <p:cxnSp>
        <p:nvCxnSpPr>
          <p:cNvPr id="33" name="Düz Bağlayıcı 32"/>
          <p:cNvCxnSpPr/>
          <p:nvPr/>
        </p:nvCxnSpPr>
        <p:spPr>
          <a:xfrm flipV="1">
            <a:off x="2810626" y="6596950"/>
            <a:ext cx="6362275" cy="11952"/>
          </a:xfrm>
          <a:prstGeom prst="line">
            <a:avLst/>
          </a:prstGeom>
          <a:ln w="38100"/>
        </p:spPr>
        <p:style>
          <a:lnRef idx="3">
            <a:schemeClr val="dk1"/>
          </a:lnRef>
          <a:fillRef idx="0">
            <a:schemeClr val="dk1"/>
          </a:fillRef>
          <a:effectRef idx="2">
            <a:schemeClr val="dk1"/>
          </a:effectRef>
          <a:fontRef idx="minor">
            <a:schemeClr val="tx1"/>
          </a:fontRef>
        </p:style>
      </p:cxnSp>
      <p:cxnSp>
        <p:nvCxnSpPr>
          <p:cNvPr id="34" name="Düz Bağlayıcı 33"/>
          <p:cNvCxnSpPr/>
          <p:nvPr/>
        </p:nvCxnSpPr>
        <p:spPr>
          <a:xfrm flipV="1">
            <a:off x="2790420" y="4271421"/>
            <a:ext cx="0" cy="2313400"/>
          </a:xfrm>
          <a:prstGeom prst="line">
            <a:avLst/>
          </a:prstGeom>
          <a:ln w="38100"/>
        </p:spPr>
        <p:style>
          <a:lnRef idx="3">
            <a:schemeClr val="dk1"/>
          </a:lnRef>
          <a:fillRef idx="0">
            <a:schemeClr val="dk1"/>
          </a:fillRef>
          <a:effectRef idx="2">
            <a:schemeClr val="dk1"/>
          </a:effectRef>
          <a:fontRef idx="minor">
            <a:schemeClr val="tx1"/>
          </a:fontRef>
        </p:style>
      </p:cxnSp>
      <p:cxnSp>
        <p:nvCxnSpPr>
          <p:cNvPr id="37" name="Düz Bağlayıcı 36"/>
          <p:cNvCxnSpPr/>
          <p:nvPr/>
        </p:nvCxnSpPr>
        <p:spPr>
          <a:xfrm flipV="1">
            <a:off x="5983532" y="4271421"/>
            <a:ext cx="0" cy="2313400"/>
          </a:xfrm>
          <a:prstGeom prst="line">
            <a:avLst/>
          </a:prstGeom>
          <a:ln w="38100"/>
        </p:spPr>
        <p:style>
          <a:lnRef idx="3">
            <a:schemeClr val="dk1"/>
          </a:lnRef>
          <a:fillRef idx="0">
            <a:schemeClr val="dk1"/>
          </a:fillRef>
          <a:effectRef idx="2">
            <a:schemeClr val="dk1"/>
          </a:effectRef>
          <a:fontRef idx="minor">
            <a:schemeClr val="tx1"/>
          </a:fontRef>
        </p:style>
      </p:cxnSp>
      <p:cxnSp>
        <p:nvCxnSpPr>
          <p:cNvPr id="38" name="Düz Bağlayıcı 37"/>
          <p:cNvCxnSpPr/>
          <p:nvPr/>
        </p:nvCxnSpPr>
        <p:spPr>
          <a:xfrm flipV="1">
            <a:off x="9172902" y="4295502"/>
            <a:ext cx="0" cy="2313400"/>
          </a:xfrm>
          <a:prstGeom prst="line">
            <a:avLst/>
          </a:prstGeom>
          <a:ln w="38100"/>
        </p:spPr>
        <p:style>
          <a:lnRef idx="3">
            <a:schemeClr val="dk1"/>
          </a:lnRef>
          <a:fillRef idx="0">
            <a:schemeClr val="dk1"/>
          </a:fillRef>
          <a:effectRef idx="2">
            <a:schemeClr val="dk1"/>
          </a:effectRef>
          <a:fontRef idx="minor">
            <a:schemeClr val="tx1"/>
          </a:fontRef>
        </p:style>
      </p:cxnSp>
      <p:pic>
        <p:nvPicPr>
          <p:cNvPr id="4" name="Resim 3"/>
          <p:cNvPicPr>
            <a:picLocks noChangeAspect="1"/>
          </p:cNvPicPr>
          <p:nvPr/>
        </p:nvPicPr>
        <p:blipFill>
          <a:blip r:embed="rId3" cstate="print"/>
          <a:stretch>
            <a:fillRect/>
          </a:stretch>
        </p:blipFill>
        <p:spPr>
          <a:xfrm>
            <a:off x="578653" y="2396458"/>
            <a:ext cx="2086486" cy="1512294"/>
          </a:xfrm>
          <a:prstGeom prst="rect">
            <a:avLst/>
          </a:prstGeom>
        </p:spPr>
      </p:pic>
      <p:pic>
        <p:nvPicPr>
          <p:cNvPr id="8" name="Resim 7"/>
          <p:cNvPicPr>
            <a:picLocks noChangeAspect="1"/>
          </p:cNvPicPr>
          <p:nvPr/>
        </p:nvPicPr>
        <p:blipFill>
          <a:blip r:embed="rId4"/>
          <a:stretch>
            <a:fillRect/>
          </a:stretch>
        </p:blipFill>
        <p:spPr>
          <a:xfrm>
            <a:off x="2961944" y="2204677"/>
            <a:ext cx="2880444" cy="1788564"/>
          </a:xfrm>
          <a:prstGeom prst="rect">
            <a:avLst/>
          </a:prstGeom>
        </p:spPr>
      </p:pic>
      <p:pic>
        <p:nvPicPr>
          <p:cNvPr id="9" name="Resim 8"/>
          <p:cNvPicPr>
            <a:picLocks noChangeAspect="1"/>
          </p:cNvPicPr>
          <p:nvPr/>
        </p:nvPicPr>
        <p:blipFill>
          <a:blip r:embed="rId5"/>
          <a:stretch>
            <a:fillRect/>
          </a:stretch>
        </p:blipFill>
        <p:spPr>
          <a:xfrm>
            <a:off x="6172746" y="2244891"/>
            <a:ext cx="2825282" cy="1693997"/>
          </a:xfrm>
          <a:prstGeom prst="rect">
            <a:avLst/>
          </a:prstGeom>
        </p:spPr>
      </p:pic>
      <p:cxnSp>
        <p:nvCxnSpPr>
          <p:cNvPr id="13" name="Düz Bağlayıcı 12"/>
          <p:cNvCxnSpPr/>
          <p:nvPr/>
        </p:nvCxnSpPr>
        <p:spPr>
          <a:xfrm flipH="1">
            <a:off x="2977461" y="2204677"/>
            <a:ext cx="2864927" cy="1760894"/>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cxnSp>
        <p:nvCxnSpPr>
          <p:cNvPr id="17" name="Düz Bağlayıcı 16"/>
          <p:cNvCxnSpPr/>
          <p:nvPr/>
        </p:nvCxnSpPr>
        <p:spPr>
          <a:xfrm>
            <a:off x="2961944" y="2204677"/>
            <a:ext cx="2880444" cy="1798114"/>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pic>
        <p:nvPicPr>
          <p:cNvPr id="18" name="Resim 17"/>
          <p:cNvPicPr>
            <a:picLocks noChangeAspect="1"/>
          </p:cNvPicPr>
          <p:nvPr/>
        </p:nvPicPr>
        <p:blipFill>
          <a:blip r:embed="rId6"/>
          <a:stretch>
            <a:fillRect/>
          </a:stretch>
        </p:blipFill>
        <p:spPr>
          <a:xfrm>
            <a:off x="9348160" y="2267332"/>
            <a:ext cx="2433101" cy="1671556"/>
          </a:xfrm>
          <a:prstGeom prst="rect">
            <a:avLst/>
          </a:prstGeom>
        </p:spPr>
      </p:pic>
      <p:pic>
        <p:nvPicPr>
          <p:cNvPr id="19" name="Resim 18"/>
          <p:cNvPicPr>
            <a:picLocks noChangeAspect="1"/>
          </p:cNvPicPr>
          <p:nvPr/>
        </p:nvPicPr>
        <p:blipFill>
          <a:blip r:embed="rId7"/>
          <a:stretch>
            <a:fillRect/>
          </a:stretch>
        </p:blipFill>
        <p:spPr>
          <a:xfrm>
            <a:off x="2990058" y="4770052"/>
            <a:ext cx="2793837" cy="1761365"/>
          </a:xfrm>
          <a:prstGeom prst="rect">
            <a:avLst/>
          </a:prstGeom>
        </p:spPr>
      </p:pic>
      <p:pic>
        <p:nvPicPr>
          <p:cNvPr id="20" name="Resim 19"/>
          <p:cNvPicPr>
            <a:picLocks noChangeAspect="1"/>
          </p:cNvPicPr>
          <p:nvPr/>
        </p:nvPicPr>
        <p:blipFill>
          <a:blip r:embed="rId8"/>
          <a:stretch>
            <a:fillRect/>
          </a:stretch>
        </p:blipFill>
        <p:spPr>
          <a:xfrm>
            <a:off x="6212481" y="4770051"/>
            <a:ext cx="2760783" cy="1761365"/>
          </a:xfrm>
          <a:prstGeom prst="rect">
            <a:avLst/>
          </a:prstGeom>
        </p:spPr>
      </p:pic>
    </p:spTree>
    <p:extLst>
      <p:ext uri="{BB962C8B-B14F-4D97-AF65-F5344CB8AC3E}">
        <p14:creationId xmlns="" xmlns:p14="http://schemas.microsoft.com/office/powerpoint/2010/main" val="336100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solidFill>
                  <a:srgbClr val="FF0000"/>
                </a:solidFill>
              </a:rPr>
              <a:t>Ancak</a:t>
            </a:r>
            <a:endParaRPr lang="tr-TR" b="1" dirty="0">
              <a:solidFill>
                <a:srgbClr val="FF0000"/>
              </a:solidFill>
            </a:endParaRPr>
          </a:p>
        </p:txBody>
      </p:sp>
      <p:graphicFrame>
        <p:nvGraphicFramePr>
          <p:cNvPr id="4" name="İçerik Yer Tutucusu 3"/>
          <p:cNvGraphicFramePr>
            <a:graphicFrameLocks noGrp="1"/>
          </p:cNvGraphicFramePr>
          <p:nvPr>
            <p:ph idx="1"/>
            <p:extLst>
              <p:ext uri="{D42A27DB-BD31-4B8C-83A1-F6EECF244321}">
                <p14:modId xmlns="" xmlns:p14="http://schemas.microsoft.com/office/powerpoint/2010/main" val="3795142195"/>
              </p:ext>
            </p:extLst>
          </p:nvPr>
        </p:nvGraphicFramePr>
        <p:xfrm>
          <a:off x="838200" y="962526"/>
          <a:ext cx="10515600" cy="56428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Resim 4"/>
          <p:cNvPicPr>
            <a:picLocks noChangeAspect="1"/>
          </p:cNvPicPr>
          <p:nvPr/>
        </p:nvPicPr>
        <p:blipFill>
          <a:blip r:embed="rId6" cstate="print"/>
          <a:stretch>
            <a:fillRect/>
          </a:stretch>
        </p:blipFill>
        <p:spPr>
          <a:xfrm>
            <a:off x="10503395" y="1"/>
            <a:ext cx="1688605" cy="1164893"/>
          </a:xfrm>
          <a:prstGeom prst="rect">
            <a:avLst/>
          </a:prstGeom>
        </p:spPr>
      </p:pic>
    </p:spTree>
    <p:extLst>
      <p:ext uri="{BB962C8B-B14F-4D97-AF65-F5344CB8AC3E}">
        <p14:creationId xmlns="" xmlns:p14="http://schemas.microsoft.com/office/powerpoint/2010/main" val="5732512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000" b="1" dirty="0" smtClean="0">
                <a:solidFill>
                  <a:srgbClr val="FF0000"/>
                </a:solidFill>
              </a:rPr>
              <a:t>Zarfların sayımı tamamlandıktan sonra</a:t>
            </a:r>
            <a:endParaRPr lang="tr-TR" sz="4000" b="1" dirty="0">
              <a:solidFill>
                <a:srgbClr val="FF0000"/>
              </a:solidFill>
            </a:endParaRPr>
          </a:p>
        </p:txBody>
      </p:sp>
      <p:sp>
        <p:nvSpPr>
          <p:cNvPr id="3" name="İçerik Yer Tutucusu 2"/>
          <p:cNvSpPr>
            <a:spLocks noGrp="1"/>
          </p:cNvSpPr>
          <p:nvPr>
            <p:ph idx="1"/>
          </p:nvPr>
        </p:nvSpPr>
        <p:spPr>
          <a:xfrm>
            <a:off x="205946" y="1474572"/>
            <a:ext cx="4372027" cy="5016393"/>
          </a:xfrm>
        </p:spPr>
        <p:txBody>
          <a:bodyPr>
            <a:normAutofit fontScale="85000" lnSpcReduction="20000"/>
          </a:bodyPr>
          <a:lstStyle/>
          <a:p>
            <a:pPr marL="0" indent="0">
              <a:buNone/>
            </a:pPr>
            <a:r>
              <a:rPr lang="tr-TR" dirty="0" smtClean="0"/>
              <a:t>Sandıktan çıkan geçerli ve geçersiz zarf sayısı oy kullanan seçmen sayısı ile karşılaştırılır. </a:t>
            </a:r>
          </a:p>
          <a:p>
            <a:pPr marL="0" indent="0">
              <a:buNone/>
            </a:pPr>
            <a:r>
              <a:rPr lang="tr-TR" dirty="0"/>
              <a:t>Zarf sayısı, oy kullanan seçmen sayısına eşit veya eksik ise başkaca bir işlem yapılmaz</a:t>
            </a:r>
            <a:r>
              <a:rPr lang="tr-TR" dirty="0" smtClean="0"/>
              <a:t>.</a:t>
            </a:r>
          </a:p>
          <a:p>
            <a:pPr marL="0" indent="0">
              <a:buNone/>
            </a:pPr>
            <a:r>
              <a:rPr lang="tr-TR" dirty="0">
                <a:solidFill>
                  <a:srgbClr val="7030A0"/>
                </a:solidFill>
              </a:rPr>
              <a:t>Zarf sayısı, oy kullanan seçmen sayısından fazla ise eşitliği sağlamak için önce geçersiz zarf sayısı düşülür. Geçersiz zarf sayısının düşülmesi halinde de eşitlik sağlanamıyorsa, </a:t>
            </a:r>
            <a:r>
              <a:rPr lang="tr-TR" dirty="0" smtClean="0">
                <a:solidFill>
                  <a:srgbClr val="7030A0"/>
                </a:solidFill>
              </a:rPr>
              <a:t>geçerli </a:t>
            </a:r>
            <a:r>
              <a:rPr lang="tr-TR" dirty="0">
                <a:solidFill>
                  <a:srgbClr val="7030A0"/>
                </a:solidFill>
              </a:rPr>
              <a:t>zarflar arasından, eşitliği sağlayacak sayıda zarfı gelişigüzel </a:t>
            </a:r>
            <a:r>
              <a:rPr lang="tr-TR" dirty="0" smtClean="0">
                <a:solidFill>
                  <a:srgbClr val="7030A0"/>
                </a:solidFill>
              </a:rPr>
              <a:t>çekilir </a:t>
            </a:r>
            <a:r>
              <a:rPr lang="tr-TR" dirty="0">
                <a:solidFill>
                  <a:srgbClr val="7030A0"/>
                </a:solidFill>
              </a:rPr>
              <a:t>ve bu zarflar açılmadan derhal yakılarak imha edilir.</a:t>
            </a:r>
          </a:p>
        </p:txBody>
      </p:sp>
      <p:pic>
        <p:nvPicPr>
          <p:cNvPr id="4" name="Resim 3"/>
          <p:cNvPicPr>
            <a:picLocks noChangeAspect="1"/>
          </p:cNvPicPr>
          <p:nvPr/>
        </p:nvPicPr>
        <p:blipFill>
          <a:blip r:embed="rId2"/>
          <a:stretch>
            <a:fillRect/>
          </a:stretch>
        </p:blipFill>
        <p:spPr>
          <a:xfrm>
            <a:off x="4848415" y="1594965"/>
            <a:ext cx="6993288" cy="5032375"/>
          </a:xfrm>
          <a:prstGeom prst="rect">
            <a:avLst/>
          </a:prstGeom>
        </p:spPr>
      </p:pic>
      <p:pic>
        <p:nvPicPr>
          <p:cNvPr id="5" name="Resim 4"/>
          <p:cNvPicPr>
            <a:picLocks noChangeAspect="1"/>
          </p:cNvPicPr>
          <p:nvPr/>
        </p:nvPicPr>
        <p:blipFill>
          <a:blip r:embed="rId3" cstate="print"/>
          <a:stretch>
            <a:fillRect/>
          </a:stretch>
        </p:blipFill>
        <p:spPr>
          <a:xfrm>
            <a:off x="10908956" y="5862960"/>
            <a:ext cx="662304" cy="628006"/>
          </a:xfrm>
          <a:prstGeom prst="rect">
            <a:avLst/>
          </a:prstGeom>
        </p:spPr>
      </p:pic>
      <p:pic>
        <p:nvPicPr>
          <p:cNvPr id="6" name="Resim 5"/>
          <p:cNvPicPr>
            <a:picLocks noChangeAspect="1"/>
          </p:cNvPicPr>
          <p:nvPr/>
        </p:nvPicPr>
        <p:blipFill>
          <a:blip r:embed="rId4" cstate="print"/>
          <a:stretch>
            <a:fillRect/>
          </a:stretch>
        </p:blipFill>
        <p:spPr>
          <a:xfrm>
            <a:off x="10503395" y="1"/>
            <a:ext cx="1688605" cy="1164893"/>
          </a:xfrm>
          <a:prstGeom prst="rect">
            <a:avLst/>
          </a:prstGeom>
        </p:spPr>
      </p:pic>
    </p:spTree>
    <p:extLst>
      <p:ext uri="{BB962C8B-B14F-4D97-AF65-F5344CB8AC3E}">
        <p14:creationId xmlns="" xmlns:p14="http://schemas.microsoft.com/office/powerpoint/2010/main" val="962220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000" b="1" dirty="0" smtClean="0">
                <a:solidFill>
                  <a:srgbClr val="FF0000"/>
                </a:solidFill>
              </a:rPr>
              <a:t>Zarfların açılması</a:t>
            </a:r>
            <a:endParaRPr lang="tr-TR" sz="4000" b="1" dirty="0">
              <a:solidFill>
                <a:srgbClr val="FF0000"/>
              </a:solidFill>
            </a:endParaRPr>
          </a:p>
        </p:txBody>
      </p:sp>
      <p:sp>
        <p:nvSpPr>
          <p:cNvPr id="3" name="İçerik Yer Tutucusu 2"/>
          <p:cNvSpPr>
            <a:spLocks noGrp="1"/>
          </p:cNvSpPr>
          <p:nvPr>
            <p:ph idx="1"/>
          </p:nvPr>
        </p:nvSpPr>
        <p:spPr>
          <a:xfrm>
            <a:off x="838200" y="1825625"/>
            <a:ext cx="4326924" cy="4351338"/>
          </a:xfrm>
        </p:spPr>
        <p:txBody>
          <a:bodyPr>
            <a:normAutofit/>
          </a:bodyPr>
          <a:lstStyle/>
          <a:p>
            <a:pPr marL="0" indent="0">
              <a:buNone/>
            </a:pPr>
            <a:r>
              <a:rPr lang="tr-TR" dirty="0" smtClean="0"/>
              <a:t>Geçersiz zarflar açılmadan paketlenir, paket mühürlenir ve oy torbasına konulur. </a:t>
            </a:r>
          </a:p>
          <a:p>
            <a:pPr marL="0" indent="0">
              <a:buNone/>
            </a:pPr>
            <a:endParaRPr lang="tr-TR" dirty="0" smtClean="0"/>
          </a:p>
          <a:p>
            <a:pPr marL="0" indent="0">
              <a:buNone/>
            </a:pPr>
            <a:r>
              <a:rPr lang="tr-TR" dirty="0" smtClean="0"/>
              <a:t>Daha sonra geçerli zarflar bir </a:t>
            </a:r>
            <a:r>
              <a:rPr lang="tr-TR" dirty="0" err="1" smtClean="0"/>
              <a:t>bir</a:t>
            </a:r>
            <a:r>
              <a:rPr lang="tr-TR" dirty="0" smtClean="0"/>
              <a:t> açılarak Cumhurbaşkanı Seçimi ve Milletvekili Genel Seçimi Oy Pusulaları herhangi bir sayım yapılmadan öncelikle ayrılır</a:t>
            </a:r>
          </a:p>
        </p:txBody>
      </p:sp>
      <p:pic>
        <p:nvPicPr>
          <p:cNvPr id="5" name="Resim 4"/>
          <p:cNvPicPr>
            <a:picLocks noChangeAspect="1"/>
          </p:cNvPicPr>
          <p:nvPr/>
        </p:nvPicPr>
        <p:blipFill>
          <a:blip r:embed="rId2"/>
          <a:stretch>
            <a:fillRect/>
          </a:stretch>
        </p:blipFill>
        <p:spPr>
          <a:xfrm>
            <a:off x="5972432" y="1252150"/>
            <a:ext cx="5977839" cy="5605849"/>
          </a:xfrm>
          <a:prstGeom prst="rect">
            <a:avLst/>
          </a:prstGeom>
        </p:spPr>
      </p:pic>
      <p:pic>
        <p:nvPicPr>
          <p:cNvPr id="6" name="Resim 5"/>
          <p:cNvPicPr>
            <a:picLocks noChangeAspect="1"/>
          </p:cNvPicPr>
          <p:nvPr/>
        </p:nvPicPr>
        <p:blipFill>
          <a:blip r:embed="rId3" cstate="print"/>
          <a:stretch>
            <a:fillRect/>
          </a:stretch>
        </p:blipFill>
        <p:spPr>
          <a:xfrm>
            <a:off x="10503395" y="1"/>
            <a:ext cx="1688605" cy="1164893"/>
          </a:xfrm>
          <a:prstGeom prst="rect">
            <a:avLst/>
          </a:prstGeom>
        </p:spPr>
      </p:pic>
    </p:spTree>
    <p:extLst>
      <p:ext uri="{BB962C8B-B14F-4D97-AF65-F5344CB8AC3E}">
        <p14:creationId xmlns="" xmlns:p14="http://schemas.microsoft.com/office/powerpoint/2010/main" val="1747411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36838" y="376494"/>
            <a:ext cx="10515600" cy="883895"/>
          </a:xfrm>
        </p:spPr>
        <p:txBody>
          <a:bodyPr>
            <a:normAutofit fontScale="90000"/>
          </a:bodyPr>
          <a:lstStyle/>
          <a:p>
            <a:r>
              <a:rPr lang="tr-TR" sz="4000" b="1" dirty="0">
                <a:solidFill>
                  <a:srgbClr val="FF0000"/>
                </a:solidFill>
              </a:rPr>
              <a:t>Cumhurbaşkanı seçimine ait oy pusulalarının sayım ve dökümü</a:t>
            </a:r>
          </a:p>
        </p:txBody>
      </p:sp>
      <p:graphicFrame>
        <p:nvGraphicFramePr>
          <p:cNvPr id="5" name="İçerik Yer Tutucusu 4"/>
          <p:cNvGraphicFramePr>
            <a:graphicFrameLocks noGrp="1"/>
          </p:cNvGraphicFramePr>
          <p:nvPr>
            <p:ph idx="1"/>
            <p:extLst>
              <p:ext uri="{D42A27DB-BD31-4B8C-83A1-F6EECF244321}">
                <p14:modId xmlns="" xmlns:p14="http://schemas.microsoft.com/office/powerpoint/2010/main" val="2701858347"/>
              </p:ext>
            </p:extLst>
          </p:nvPr>
        </p:nvGraphicFramePr>
        <p:xfrm>
          <a:off x="469558" y="1408670"/>
          <a:ext cx="10700950" cy="27912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Resim 5"/>
          <p:cNvPicPr>
            <a:picLocks noChangeAspect="1"/>
          </p:cNvPicPr>
          <p:nvPr/>
        </p:nvPicPr>
        <p:blipFill>
          <a:blip r:embed="rId6" cstate="print"/>
          <a:stretch>
            <a:fillRect/>
          </a:stretch>
        </p:blipFill>
        <p:spPr>
          <a:xfrm>
            <a:off x="10503395" y="1"/>
            <a:ext cx="1688605" cy="1164893"/>
          </a:xfrm>
          <a:prstGeom prst="rect">
            <a:avLst/>
          </a:prstGeom>
        </p:spPr>
      </p:pic>
      <p:pic>
        <p:nvPicPr>
          <p:cNvPr id="7" name="Resim 6"/>
          <p:cNvPicPr>
            <a:picLocks noChangeAspect="1"/>
          </p:cNvPicPr>
          <p:nvPr/>
        </p:nvPicPr>
        <p:blipFill>
          <a:blip r:embed="rId7"/>
          <a:stretch>
            <a:fillRect/>
          </a:stretch>
        </p:blipFill>
        <p:spPr>
          <a:xfrm>
            <a:off x="2619632" y="4199881"/>
            <a:ext cx="5486400" cy="2524125"/>
          </a:xfrm>
          <a:prstGeom prst="rect">
            <a:avLst/>
          </a:prstGeom>
        </p:spPr>
      </p:pic>
    </p:spTree>
    <p:extLst>
      <p:ext uri="{BB962C8B-B14F-4D97-AF65-F5344CB8AC3E}">
        <p14:creationId xmlns="" xmlns:p14="http://schemas.microsoft.com/office/powerpoint/2010/main" val="1428993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85119" y="436606"/>
            <a:ext cx="10515600" cy="535460"/>
          </a:xfrm>
        </p:spPr>
        <p:txBody>
          <a:bodyPr>
            <a:normAutofit fontScale="90000"/>
          </a:bodyPr>
          <a:lstStyle/>
          <a:p>
            <a:r>
              <a:rPr lang="tr-TR" sz="4000" b="1" dirty="0" smtClean="0">
                <a:solidFill>
                  <a:srgbClr val="FF0000"/>
                </a:solidFill>
              </a:rPr>
              <a:t>İttifak alanı</a:t>
            </a:r>
            <a:endParaRPr lang="tr-TR" sz="4000" b="1" dirty="0">
              <a:solidFill>
                <a:srgbClr val="FF0000"/>
              </a:solidFill>
            </a:endParaRPr>
          </a:p>
        </p:txBody>
      </p:sp>
      <p:sp>
        <p:nvSpPr>
          <p:cNvPr id="3" name="İçerik Yer Tutucusu 2"/>
          <p:cNvSpPr>
            <a:spLocks noGrp="1"/>
          </p:cNvSpPr>
          <p:nvPr>
            <p:ph idx="1"/>
          </p:nvPr>
        </p:nvSpPr>
        <p:spPr>
          <a:xfrm>
            <a:off x="838200" y="1334531"/>
            <a:ext cx="10515600" cy="2199502"/>
          </a:xfrm>
        </p:spPr>
        <p:txBody>
          <a:bodyPr>
            <a:normAutofit fontScale="92500"/>
          </a:bodyPr>
          <a:lstStyle/>
          <a:p>
            <a:pPr marL="0" indent="0">
              <a:buNone/>
            </a:pPr>
            <a:r>
              <a:rPr lang="tr-TR" dirty="0" smtClean="0"/>
              <a:t>‘Milletvekili Genel </a:t>
            </a:r>
            <a:r>
              <a:rPr lang="tr-TR" dirty="0" err="1" smtClean="0"/>
              <a:t>Seçimi’ne</a:t>
            </a:r>
            <a:r>
              <a:rPr lang="tr-TR" dirty="0" smtClean="0"/>
              <a:t> ait oy </a:t>
            </a:r>
            <a:r>
              <a:rPr lang="tr-TR" dirty="0"/>
              <a:t>pusulalarında </a:t>
            </a:r>
            <a:r>
              <a:rPr lang="tr-TR" b="1" dirty="0"/>
              <a:t>İTTİFAK ALANI </a:t>
            </a:r>
            <a:r>
              <a:rPr lang="tr-TR" dirty="0"/>
              <a:t>yer alacaktır. </a:t>
            </a:r>
          </a:p>
          <a:p>
            <a:pPr marL="0" indent="0">
              <a:buNone/>
            </a:pPr>
            <a:r>
              <a:rPr lang="tr-TR" dirty="0" smtClean="0"/>
              <a:t>İttifak alanı ittifak </a:t>
            </a:r>
            <a:r>
              <a:rPr lang="tr-TR" dirty="0"/>
              <a:t>unvanı bölümü ile aralarındaki boşluk dâhil ittifak yapan siyasi partilerin sütunlarının tamamını ifade </a:t>
            </a:r>
            <a:r>
              <a:rPr lang="tr-TR" dirty="0" smtClean="0"/>
              <a:t>eder.</a:t>
            </a:r>
          </a:p>
          <a:p>
            <a:pPr marL="0" indent="0">
              <a:buNone/>
            </a:pPr>
            <a:r>
              <a:rPr lang="tr-TR" dirty="0" smtClean="0"/>
              <a:t>Aşağıda da görüldüğü üzere oy pusulalarında iki farklı ittifak alanı yer alacaktır. </a:t>
            </a:r>
            <a:endParaRPr lang="tr-TR" dirty="0"/>
          </a:p>
          <a:p>
            <a:endParaRPr lang="tr-TR" dirty="0"/>
          </a:p>
        </p:txBody>
      </p:sp>
      <p:pic>
        <p:nvPicPr>
          <p:cNvPr id="4" name="Resim 3"/>
          <p:cNvPicPr>
            <a:picLocks noChangeAspect="1"/>
          </p:cNvPicPr>
          <p:nvPr/>
        </p:nvPicPr>
        <p:blipFill>
          <a:blip r:embed="rId2"/>
          <a:stretch>
            <a:fillRect/>
          </a:stretch>
        </p:blipFill>
        <p:spPr>
          <a:xfrm>
            <a:off x="2960731" y="3346879"/>
            <a:ext cx="5924550" cy="3409950"/>
          </a:xfrm>
          <a:prstGeom prst="rect">
            <a:avLst/>
          </a:prstGeom>
        </p:spPr>
      </p:pic>
      <p:pic>
        <p:nvPicPr>
          <p:cNvPr id="5" name="Resim 4"/>
          <p:cNvPicPr>
            <a:picLocks noChangeAspect="1"/>
          </p:cNvPicPr>
          <p:nvPr/>
        </p:nvPicPr>
        <p:blipFill>
          <a:blip r:embed="rId3" cstate="print"/>
          <a:stretch>
            <a:fillRect/>
          </a:stretch>
        </p:blipFill>
        <p:spPr>
          <a:xfrm>
            <a:off x="10503395" y="1"/>
            <a:ext cx="1688605" cy="1164893"/>
          </a:xfrm>
          <a:prstGeom prst="rect">
            <a:avLst/>
          </a:prstGeom>
        </p:spPr>
      </p:pic>
    </p:spTree>
    <p:extLst>
      <p:ext uri="{BB962C8B-B14F-4D97-AF65-F5344CB8AC3E}">
        <p14:creationId xmlns="" xmlns:p14="http://schemas.microsoft.com/office/powerpoint/2010/main" val="3820190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000" b="1" dirty="0">
                <a:solidFill>
                  <a:srgbClr val="FF0000"/>
                </a:solidFill>
              </a:rPr>
              <a:t>İttifaklara verilen oyların sayım döküm cetveline işlenmesi</a:t>
            </a:r>
          </a:p>
        </p:txBody>
      </p:sp>
      <p:sp>
        <p:nvSpPr>
          <p:cNvPr id="3" name="İçerik Yer Tutucusu 2"/>
          <p:cNvSpPr>
            <a:spLocks noGrp="1"/>
          </p:cNvSpPr>
          <p:nvPr>
            <p:ph idx="1"/>
          </p:nvPr>
        </p:nvSpPr>
        <p:spPr>
          <a:xfrm>
            <a:off x="838200" y="1611442"/>
            <a:ext cx="10515600" cy="826958"/>
          </a:xfrm>
        </p:spPr>
        <p:txBody>
          <a:bodyPr>
            <a:normAutofit fontScale="62500" lnSpcReduction="20000"/>
          </a:bodyPr>
          <a:lstStyle/>
          <a:p>
            <a:pPr marL="0" indent="0">
              <a:buNone/>
            </a:pPr>
            <a:r>
              <a:rPr lang="tr-TR" dirty="0"/>
              <a:t>İttifak alanı içerisinde, “EVET” ya da “TERCİH” mührü </a:t>
            </a:r>
            <a:r>
              <a:rPr lang="tr-TR" dirty="0" smtClean="0"/>
              <a:t>vurulması </a:t>
            </a:r>
            <a:r>
              <a:rPr lang="tr-TR" dirty="0"/>
              <a:t>durumunda oy pusulası geçerli kabul edilir ve sayım döküm cetvelinde o siyasi partinin sayım döküm cetveldeki sütununa işaretlenir </a:t>
            </a:r>
            <a:endParaRPr lang="tr-TR" dirty="0" smtClean="0"/>
          </a:p>
          <a:p>
            <a:pPr marL="0" indent="0">
              <a:buNone/>
            </a:pPr>
            <a:r>
              <a:rPr lang="tr-TR" dirty="0"/>
              <a:t> </a:t>
            </a:r>
            <a:r>
              <a:rPr lang="tr-TR" dirty="0" smtClean="0"/>
              <a:t>                                  Milletvekili Genel Seçimine ait bir sayım döküm cetveli örneği. </a:t>
            </a:r>
            <a:endParaRPr lang="tr-TR" dirty="0"/>
          </a:p>
        </p:txBody>
      </p:sp>
      <p:pic>
        <p:nvPicPr>
          <p:cNvPr id="5" name="Resim 4"/>
          <p:cNvPicPr>
            <a:picLocks noChangeAspect="1"/>
          </p:cNvPicPr>
          <p:nvPr/>
        </p:nvPicPr>
        <p:blipFill>
          <a:blip r:embed="rId2"/>
          <a:stretch>
            <a:fillRect/>
          </a:stretch>
        </p:blipFill>
        <p:spPr>
          <a:xfrm>
            <a:off x="2010032" y="2438400"/>
            <a:ext cx="7954692" cy="4239496"/>
          </a:xfrm>
          <a:prstGeom prst="rect">
            <a:avLst/>
          </a:prstGeom>
        </p:spPr>
      </p:pic>
      <p:pic>
        <p:nvPicPr>
          <p:cNvPr id="6" name="Resim 5"/>
          <p:cNvPicPr>
            <a:picLocks noChangeAspect="1"/>
          </p:cNvPicPr>
          <p:nvPr/>
        </p:nvPicPr>
        <p:blipFill>
          <a:blip r:embed="rId3" cstate="print"/>
          <a:stretch>
            <a:fillRect/>
          </a:stretch>
        </p:blipFill>
        <p:spPr>
          <a:xfrm>
            <a:off x="10503395" y="1"/>
            <a:ext cx="1688605" cy="1164893"/>
          </a:xfrm>
          <a:prstGeom prst="rect">
            <a:avLst/>
          </a:prstGeom>
        </p:spPr>
      </p:pic>
    </p:spTree>
    <p:extLst>
      <p:ext uri="{BB962C8B-B14F-4D97-AF65-F5344CB8AC3E}">
        <p14:creationId xmlns="" xmlns:p14="http://schemas.microsoft.com/office/powerpoint/2010/main" val="30371694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54227" y="365125"/>
            <a:ext cx="9984259" cy="1325563"/>
          </a:xfrm>
        </p:spPr>
        <p:txBody>
          <a:bodyPr>
            <a:normAutofit/>
          </a:bodyPr>
          <a:lstStyle/>
          <a:p>
            <a:r>
              <a:rPr lang="tr-TR" sz="2800" b="1" dirty="0" smtClean="0"/>
              <a:t>Bir siyasi partiye ayrılan alana </a:t>
            </a:r>
            <a:r>
              <a:rPr lang="tr-TR" sz="2800" b="1" dirty="0"/>
              <a:t>EVET ya da TERCİH mührü basılmışsa bu oy sayım döküm cetvelinde ilgili siyasi partiye ayrılan alana işaretlenir</a:t>
            </a:r>
          </a:p>
        </p:txBody>
      </p:sp>
      <p:pic>
        <p:nvPicPr>
          <p:cNvPr id="4" name="İçerik Yer Tutucusu 3"/>
          <p:cNvPicPr>
            <a:picLocks noGrp="1" noChangeAspect="1"/>
          </p:cNvPicPr>
          <p:nvPr>
            <p:ph idx="1"/>
          </p:nvPr>
        </p:nvPicPr>
        <p:blipFill>
          <a:blip r:embed="rId2"/>
          <a:stretch>
            <a:fillRect/>
          </a:stretch>
        </p:blipFill>
        <p:spPr>
          <a:xfrm>
            <a:off x="201569" y="2354584"/>
            <a:ext cx="5268284" cy="3564817"/>
          </a:xfrm>
          <a:prstGeom prst="rect">
            <a:avLst/>
          </a:prstGeom>
        </p:spPr>
      </p:pic>
      <p:pic>
        <p:nvPicPr>
          <p:cNvPr id="5" name="Resim 4"/>
          <p:cNvPicPr>
            <a:picLocks noChangeAspect="1"/>
          </p:cNvPicPr>
          <p:nvPr/>
        </p:nvPicPr>
        <p:blipFill>
          <a:blip r:embed="rId3"/>
          <a:stretch>
            <a:fillRect/>
          </a:stretch>
        </p:blipFill>
        <p:spPr>
          <a:xfrm>
            <a:off x="5576068" y="2354584"/>
            <a:ext cx="6401748" cy="3401498"/>
          </a:xfrm>
          <a:prstGeom prst="rect">
            <a:avLst/>
          </a:prstGeom>
        </p:spPr>
      </p:pic>
      <p:pic>
        <p:nvPicPr>
          <p:cNvPr id="6" name="Resim 5"/>
          <p:cNvPicPr>
            <a:picLocks noChangeAspect="1"/>
          </p:cNvPicPr>
          <p:nvPr/>
        </p:nvPicPr>
        <p:blipFill>
          <a:blip r:embed="rId4" cstate="print"/>
          <a:stretch>
            <a:fillRect/>
          </a:stretch>
        </p:blipFill>
        <p:spPr>
          <a:xfrm>
            <a:off x="10503395" y="1"/>
            <a:ext cx="1688605" cy="1164893"/>
          </a:xfrm>
          <a:prstGeom prst="rect">
            <a:avLst/>
          </a:prstGeom>
        </p:spPr>
      </p:pic>
    </p:spTree>
    <p:extLst>
      <p:ext uri="{BB962C8B-B14F-4D97-AF65-F5344CB8AC3E}">
        <p14:creationId xmlns="" xmlns:p14="http://schemas.microsoft.com/office/powerpoint/2010/main" val="38809103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01570" y="365125"/>
            <a:ext cx="10301826" cy="1325563"/>
          </a:xfrm>
        </p:spPr>
        <p:txBody>
          <a:bodyPr>
            <a:normAutofit/>
          </a:bodyPr>
          <a:lstStyle/>
          <a:p>
            <a:r>
              <a:rPr lang="tr-TR" sz="2800" b="1" dirty="0" smtClean="0"/>
              <a:t>Hem ittifak içinde yer alan bir </a:t>
            </a:r>
            <a:r>
              <a:rPr lang="tr-TR" sz="2800" b="1" dirty="0"/>
              <a:t>siyasi partiye ayrılan alana hem de ittifak unvanı </a:t>
            </a:r>
            <a:r>
              <a:rPr lang="tr-TR" sz="2800" b="1" dirty="0" smtClean="0"/>
              <a:t>bölümüne EVET ya da TERCİH mührü basılmışsa bu oy sayım döküm cetvelinde ilgili siyasi partiye ayrılan alana işaretlenir</a:t>
            </a:r>
            <a:endParaRPr lang="tr-TR" sz="2800" b="1" dirty="0"/>
          </a:p>
        </p:txBody>
      </p:sp>
      <p:pic>
        <p:nvPicPr>
          <p:cNvPr id="5" name="Resim 4"/>
          <p:cNvPicPr>
            <a:picLocks noChangeAspect="1"/>
          </p:cNvPicPr>
          <p:nvPr/>
        </p:nvPicPr>
        <p:blipFill>
          <a:blip r:embed="rId2"/>
          <a:stretch>
            <a:fillRect/>
          </a:stretch>
        </p:blipFill>
        <p:spPr>
          <a:xfrm>
            <a:off x="5576068" y="2354584"/>
            <a:ext cx="6401748" cy="3401498"/>
          </a:xfrm>
          <a:prstGeom prst="rect">
            <a:avLst/>
          </a:prstGeom>
        </p:spPr>
      </p:pic>
      <p:pic>
        <p:nvPicPr>
          <p:cNvPr id="6" name="Resim 5"/>
          <p:cNvPicPr>
            <a:picLocks noChangeAspect="1"/>
          </p:cNvPicPr>
          <p:nvPr/>
        </p:nvPicPr>
        <p:blipFill>
          <a:blip r:embed="rId3" cstate="print"/>
          <a:stretch>
            <a:fillRect/>
          </a:stretch>
        </p:blipFill>
        <p:spPr>
          <a:xfrm>
            <a:off x="10503395" y="1"/>
            <a:ext cx="1688605" cy="1164893"/>
          </a:xfrm>
          <a:prstGeom prst="rect">
            <a:avLst/>
          </a:prstGeom>
        </p:spPr>
      </p:pic>
      <p:pic>
        <p:nvPicPr>
          <p:cNvPr id="7" name="Resim 6"/>
          <p:cNvPicPr>
            <a:picLocks noChangeAspect="1"/>
          </p:cNvPicPr>
          <p:nvPr/>
        </p:nvPicPr>
        <p:blipFill>
          <a:blip r:embed="rId4"/>
          <a:stretch>
            <a:fillRect/>
          </a:stretch>
        </p:blipFill>
        <p:spPr>
          <a:xfrm>
            <a:off x="89628" y="2427224"/>
            <a:ext cx="5402859" cy="3328858"/>
          </a:xfrm>
          <a:prstGeom prst="rect">
            <a:avLst/>
          </a:prstGeom>
        </p:spPr>
      </p:pic>
    </p:spTree>
    <p:extLst>
      <p:ext uri="{BB962C8B-B14F-4D97-AF65-F5344CB8AC3E}">
        <p14:creationId xmlns="" xmlns:p14="http://schemas.microsoft.com/office/powerpoint/2010/main" val="323353125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01570" y="365125"/>
            <a:ext cx="10301826" cy="1325563"/>
          </a:xfrm>
        </p:spPr>
        <p:txBody>
          <a:bodyPr>
            <a:normAutofit/>
          </a:bodyPr>
          <a:lstStyle/>
          <a:p>
            <a:r>
              <a:rPr lang="tr-TR" sz="2800" b="1" dirty="0" smtClean="0"/>
              <a:t>İttifak unvanının yazılı olduğu alana taşacak şekilde bir siyasi partiye ayrılan bölüme EVET ya da TERCİH mührü basılmışsa bu oy sayım döküm cetvelinde ilgili siyasi partiye ayrılan alana işaretlenir</a:t>
            </a:r>
            <a:endParaRPr lang="tr-TR" sz="2800" b="1" dirty="0"/>
          </a:p>
        </p:txBody>
      </p:sp>
      <p:pic>
        <p:nvPicPr>
          <p:cNvPr id="5" name="Resim 4"/>
          <p:cNvPicPr>
            <a:picLocks noChangeAspect="1"/>
          </p:cNvPicPr>
          <p:nvPr/>
        </p:nvPicPr>
        <p:blipFill>
          <a:blip r:embed="rId2"/>
          <a:stretch>
            <a:fillRect/>
          </a:stretch>
        </p:blipFill>
        <p:spPr>
          <a:xfrm>
            <a:off x="5576068" y="2354584"/>
            <a:ext cx="6401748" cy="3401498"/>
          </a:xfrm>
          <a:prstGeom prst="rect">
            <a:avLst/>
          </a:prstGeom>
        </p:spPr>
      </p:pic>
      <p:pic>
        <p:nvPicPr>
          <p:cNvPr id="6" name="Resim 5"/>
          <p:cNvPicPr>
            <a:picLocks noChangeAspect="1"/>
          </p:cNvPicPr>
          <p:nvPr/>
        </p:nvPicPr>
        <p:blipFill>
          <a:blip r:embed="rId3" cstate="print"/>
          <a:stretch>
            <a:fillRect/>
          </a:stretch>
        </p:blipFill>
        <p:spPr>
          <a:xfrm>
            <a:off x="10503395" y="1"/>
            <a:ext cx="1688605" cy="1164893"/>
          </a:xfrm>
          <a:prstGeom prst="rect">
            <a:avLst/>
          </a:prstGeom>
        </p:spPr>
      </p:pic>
      <p:pic>
        <p:nvPicPr>
          <p:cNvPr id="3" name="Resim 2"/>
          <p:cNvPicPr>
            <a:picLocks noChangeAspect="1"/>
          </p:cNvPicPr>
          <p:nvPr/>
        </p:nvPicPr>
        <p:blipFill>
          <a:blip r:embed="rId4"/>
          <a:stretch>
            <a:fillRect/>
          </a:stretch>
        </p:blipFill>
        <p:spPr>
          <a:xfrm>
            <a:off x="97620" y="2507649"/>
            <a:ext cx="5478448" cy="3095367"/>
          </a:xfrm>
          <a:prstGeom prst="rect">
            <a:avLst/>
          </a:prstGeom>
        </p:spPr>
      </p:pic>
    </p:spTree>
    <p:extLst>
      <p:ext uri="{BB962C8B-B14F-4D97-AF65-F5344CB8AC3E}">
        <p14:creationId xmlns="" xmlns:p14="http://schemas.microsoft.com/office/powerpoint/2010/main" val="210903044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38897" y="365125"/>
            <a:ext cx="10140779" cy="1702572"/>
          </a:xfrm>
        </p:spPr>
        <p:txBody>
          <a:bodyPr>
            <a:noAutofit/>
          </a:bodyPr>
          <a:lstStyle/>
          <a:p>
            <a:r>
              <a:rPr lang="tr-TR" sz="2800" dirty="0" smtClean="0"/>
              <a:t>Yukarıdaki durumlar dışında yalnız </a:t>
            </a:r>
            <a:r>
              <a:rPr lang="tr-TR" sz="2800" dirty="0"/>
              <a:t>ittifak alanı içerisine “EVET” </a:t>
            </a:r>
            <a:r>
              <a:rPr lang="tr-TR" sz="2800" dirty="0" smtClean="0"/>
              <a:t>ya da ‘’TERCİH’’ mührünün </a:t>
            </a:r>
            <a:r>
              <a:rPr lang="tr-TR" sz="2800" dirty="0"/>
              <a:t>basıldığı her durumda </a:t>
            </a:r>
            <a:r>
              <a:rPr lang="tr-TR" sz="2800" i="1" dirty="0" smtClean="0"/>
              <a:t>(aşağıdaki örneklerde olduğu gibi), </a:t>
            </a:r>
            <a:r>
              <a:rPr lang="tr-TR" sz="2800" dirty="0" smtClean="0"/>
              <a:t>bu </a:t>
            </a:r>
            <a:r>
              <a:rPr lang="tr-TR" sz="2800" dirty="0"/>
              <a:t>oy pusulaları da geçerli kabul edilir ve sayım döküm cetvelinde </a:t>
            </a:r>
            <a:r>
              <a:rPr lang="tr-TR" sz="2800" b="1" dirty="0"/>
              <a:t>İTTİFAKIN ORTAK OYLARI</a:t>
            </a:r>
            <a:r>
              <a:rPr lang="tr-TR" sz="2800" dirty="0"/>
              <a:t> sütununa rakamlar birden başlamak üzere, sırasına göre çizilmek suretiyle, ayrı ayrı işaretlenir</a:t>
            </a:r>
          </a:p>
        </p:txBody>
      </p:sp>
      <p:pic>
        <p:nvPicPr>
          <p:cNvPr id="4" name="Resim 3"/>
          <p:cNvPicPr>
            <a:picLocks noChangeAspect="1"/>
          </p:cNvPicPr>
          <p:nvPr/>
        </p:nvPicPr>
        <p:blipFill>
          <a:blip r:embed="rId2"/>
          <a:stretch>
            <a:fillRect/>
          </a:stretch>
        </p:blipFill>
        <p:spPr>
          <a:xfrm>
            <a:off x="398376" y="2313551"/>
            <a:ext cx="4816175" cy="3996889"/>
          </a:xfrm>
          <a:prstGeom prst="rect">
            <a:avLst/>
          </a:prstGeom>
        </p:spPr>
      </p:pic>
      <p:pic>
        <p:nvPicPr>
          <p:cNvPr id="5" name="Resim 4"/>
          <p:cNvPicPr>
            <a:picLocks noChangeAspect="1"/>
          </p:cNvPicPr>
          <p:nvPr/>
        </p:nvPicPr>
        <p:blipFill>
          <a:blip r:embed="rId3"/>
          <a:stretch>
            <a:fillRect/>
          </a:stretch>
        </p:blipFill>
        <p:spPr>
          <a:xfrm>
            <a:off x="5214551" y="2431286"/>
            <a:ext cx="6862119" cy="3761417"/>
          </a:xfrm>
          <a:prstGeom prst="rect">
            <a:avLst/>
          </a:prstGeom>
        </p:spPr>
      </p:pic>
      <p:pic>
        <p:nvPicPr>
          <p:cNvPr id="6" name="Resim 5"/>
          <p:cNvPicPr>
            <a:picLocks noChangeAspect="1"/>
          </p:cNvPicPr>
          <p:nvPr/>
        </p:nvPicPr>
        <p:blipFill>
          <a:blip r:embed="rId4" cstate="print"/>
          <a:stretch>
            <a:fillRect/>
          </a:stretch>
        </p:blipFill>
        <p:spPr>
          <a:xfrm>
            <a:off x="10503395" y="1"/>
            <a:ext cx="1688605" cy="1164893"/>
          </a:xfrm>
          <a:prstGeom prst="rect">
            <a:avLst/>
          </a:prstGeom>
        </p:spPr>
      </p:pic>
    </p:spTree>
    <p:extLst>
      <p:ext uri="{BB962C8B-B14F-4D97-AF65-F5344CB8AC3E}">
        <p14:creationId xmlns="" xmlns:p14="http://schemas.microsoft.com/office/powerpoint/2010/main" val="406688821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stretch>
            <a:fillRect/>
          </a:stretch>
        </p:blipFill>
        <p:spPr>
          <a:xfrm>
            <a:off x="82143" y="947351"/>
            <a:ext cx="4892348" cy="5147233"/>
          </a:xfrm>
          <a:prstGeom prst="rect">
            <a:avLst/>
          </a:prstGeom>
        </p:spPr>
      </p:pic>
      <p:pic>
        <p:nvPicPr>
          <p:cNvPr id="6" name="Resim 5"/>
          <p:cNvPicPr>
            <a:picLocks noChangeAspect="1"/>
          </p:cNvPicPr>
          <p:nvPr/>
        </p:nvPicPr>
        <p:blipFill>
          <a:blip r:embed="rId3"/>
          <a:stretch>
            <a:fillRect/>
          </a:stretch>
        </p:blipFill>
        <p:spPr>
          <a:xfrm>
            <a:off x="4974491" y="1762897"/>
            <a:ext cx="7014108" cy="3728893"/>
          </a:xfrm>
          <a:prstGeom prst="rect">
            <a:avLst/>
          </a:prstGeom>
        </p:spPr>
      </p:pic>
      <p:pic>
        <p:nvPicPr>
          <p:cNvPr id="7" name="Resim 6"/>
          <p:cNvPicPr>
            <a:picLocks noChangeAspect="1"/>
          </p:cNvPicPr>
          <p:nvPr/>
        </p:nvPicPr>
        <p:blipFill>
          <a:blip r:embed="rId4" cstate="print"/>
          <a:stretch>
            <a:fillRect/>
          </a:stretch>
        </p:blipFill>
        <p:spPr>
          <a:xfrm>
            <a:off x="10503395" y="1"/>
            <a:ext cx="1688605" cy="1164893"/>
          </a:xfrm>
          <a:prstGeom prst="rect">
            <a:avLst/>
          </a:prstGeom>
        </p:spPr>
      </p:pic>
    </p:spTree>
    <p:extLst>
      <p:ext uri="{BB962C8B-B14F-4D97-AF65-F5344CB8AC3E}">
        <p14:creationId xmlns="" xmlns:p14="http://schemas.microsoft.com/office/powerpoint/2010/main" val="272746898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p:cNvPicPr>
            <a:picLocks noChangeAspect="1"/>
          </p:cNvPicPr>
          <p:nvPr/>
        </p:nvPicPr>
        <p:blipFill>
          <a:blip r:embed="rId2"/>
          <a:stretch>
            <a:fillRect/>
          </a:stretch>
        </p:blipFill>
        <p:spPr>
          <a:xfrm>
            <a:off x="4974491" y="1762897"/>
            <a:ext cx="7014108" cy="3728893"/>
          </a:xfrm>
          <a:prstGeom prst="rect">
            <a:avLst/>
          </a:prstGeom>
        </p:spPr>
      </p:pic>
      <p:pic>
        <p:nvPicPr>
          <p:cNvPr id="7" name="Resim 6"/>
          <p:cNvPicPr>
            <a:picLocks noChangeAspect="1"/>
          </p:cNvPicPr>
          <p:nvPr/>
        </p:nvPicPr>
        <p:blipFill>
          <a:blip r:embed="rId3" cstate="print"/>
          <a:stretch>
            <a:fillRect/>
          </a:stretch>
        </p:blipFill>
        <p:spPr>
          <a:xfrm>
            <a:off x="10503395" y="1"/>
            <a:ext cx="1688605" cy="1164893"/>
          </a:xfrm>
          <a:prstGeom prst="rect">
            <a:avLst/>
          </a:prstGeom>
        </p:spPr>
      </p:pic>
      <p:pic>
        <p:nvPicPr>
          <p:cNvPr id="3" name="Resim 2"/>
          <p:cNvPicPr>
            <a:picLocks noChangeAspect="1"/>
          </p:cNvPicPr>
          <p:nvPr/>
        </p:nvPicPr>
        <p:blipFill>
          <a:blip r:embed="rId4"/>
          <a:stretch>
            <a:fillRect/>
          </a:stretch>
        </p:blipFill>
        <p:spPr>
          <a:xfrm>
            <a:off x="99074" y="820608"/>
            <a:ext cx="4875417" cy="5460743"/>
          </a:xfrm>
          <a:prstGeom prst="rect">
            <a:avLst/>
          </a:prstGeom>
        </p:spPr>
      </p:pic>
    </p:spTree>
    <p:extLst>
      <p:ext uri="{BB962C8B-B14F-4D97-AF65-F5344CB8AC3E}">
        <p14:creationId xmlns="" xmlns:p14="http://schemas.microsoft.com/office/powerpoint/2010/main" val="73636697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 xmlns:p14="http://schemas.microsoft.com/office/powerpoint/2010/main" val="2206639903"/>
              </p:ext>
            </p:extLst>
          </p:nvPr>
        </p:nvGraphicFramePr>
        <p:xfrm>
          <a:off x="1606379" y="1359242"/>
          <a:ext cx="9086335" cy="49179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Resim 4"/>
          <p:cNvPicPr>
            <a:picLocks noChangeAspect="1"/>
          </p:cNvPicPr>
          <p:nvPr/>
        </p:nvPicPr>
        <p:blipFill>
          <a:blip r:embed="rId6" cstate="print"/>
          <a:stretch>
            <a:fillRect/>
          </a:stretch>
        </p:blipFill>
        <p:spPr>
          <a:xfrm>
            <a:off x="10503395" y="1"/>
            <a:ext cx="1688605" cy="1164893"/>
          </a:xfrm>
          <a:prstGeom prst="rect">
            <a:avLst/>
          </a:prstGeom>
        </p:spPr>
      </p:pic>
    </p:spTree>
    <p:extLst>
      <p:ext uri="{BB962C8B-B14F-4D97-AF65-F5344CB8AC3E}">
        <p14:creationId xmlns="" xmlns:p14="http://schemas.microsoft.com/office/powerpoint/2010/main" val="97026778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36838" y="376494"/>
            <a:ext cx="10515600" cy="883895"/>
          </a:xfrm>
        </p:spPr>
        <p:txBody>
          <a:bodyPr>
            <a:normAutofit fontScale="90000"/>
          </a:bodyPr>
          <a:lstStyle/>
          <a:p>
            <a:r>
              <a:rPr lang="tr-TR" sz="4000" b="1" dirty="0" smtClean="0">
                <a:solidFill>
                  <a:srgbClr val="FF0000"/>
                </a:solidFill>
              </a:rPr>
              <a:t>Milletvekili seçimine </a:t>
            </a:r>
            <a:r>
              <a:rPr lang="tr-TR" sz="4000" b="1" dirty="0">
                <a:solidFill>
                  <a:srgbClr val="FF0000"/>
                </a:solidFill>
              </a:rPr>
              <a:t>ait oy pusulalarının sayım ve dökümü</a:t>
            </a:r>
          </a:p>
        </p:txBody>
      </p:sp>
      <p:graphicFrame>
        <p:nvGraphicFramePr>
          <p:cNvPr id="5" name="İçerik Yer Tutucusu 4"/>
          <p:cNvGraphicFramePr>
            <a:graphicFrameLocks noGrp="1"/>
          </p:cNvGraphicFramePr>
          <p:nvPr>
            <p:ph idx="1"/>
            <p:extLst>
              <p:ext uri="{D42A27DB-BD31-4B8C-83A1-F6EECF244321}">
                <p14:modId xmlns="" xmlns:p14="http://schemas.microsoft.com/office/powerpoint/2010/main" val="1602575397"/>
              </p:ext>
            </p:extLst>
          </p:nvPr>
        </p:nvGraphicFramePr>
        <p:xfrm>
          <a:off x="469558" y="1408670"/>
          <a:ext cx="10700950" cy="27912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Resim 5"/>
          <p:cNvPicPr>
            <a:picLocks noChangeAspect="1"/>
          </p:cNvPicPr>
          <p:nvPr/>
        </p:nvPicPr>
        <p:blipFill>
          <a:blip r:embed="rId6" cstate="print"/>
          <a:stretch>
            <a:fillRect/>
          </a:stretch>
        </p:blipFill>
        <p:spPr>
          <a:xfrm>
            <a:off x="10503395" y="1"/>
            <a:ext cx="1688605" cy="1164893"/>
          </a:xfrm>
          <a:prstGeom prst="rect">
            <a:avLst/>
          </a:prstGeom>
        </p:spPr>
      </p:pic>
      <p:pic>
        <p:nvPicPr>
          <p:cNvPr id="3" name="Resim 2"/>
          <p:cNvPicPr>
            <a:picLocks noChangeAspect="1"/>
          </p:cNvPicPr>
          <p:nvPr/>
        </p:nvPicPr>
        <p:blipFill>
          <a:blip r:embed="rId7"/>
          <a:stretch>
            <a:fillRect/>
          </a:stretch>
        </p:blipFill>
        <p:spPr>
          <a:xfrm>
            <a:off x="3472505" y="4101338"/>
            <a:ext cx="5119559" cy="2567705"/>
          </a:xfrm>
          <a:prstGeom prst="rect">
            <a:avLst/>
          </a:prstGeom>
        </p:spPr>
      </p:pic>
    </p:spTree>
    <p:extLst>
      <p:ext uri="{BB962C8B-B14F-4D97-AF65-F5344CB8AC3E}">
        <p14:creationId xmlns="" xmlns:p14="http://schemas.microsoft.com/office/powerpoint/2010/main" val="137740560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9788" y="364601"/>
            <a:ext cx="10515600" cy="933858"/>
          </a:xfrm>
        </p:spPr>
        <p:txBody>
          <a:bodyPr>
            <a:normAutofit/>
          </a:bodyPr>
          <a:lstStyle/>
          <a:p>
            <a:r>
              <a:rPr lang="tr-TR" sz="4000" b="1" dirty="0" smtClean="0">
                <a:solidFill>
                  <a:srgbClr val="FF0000"/>
                </a:solidFill>
              </a:rPr>
              <a:t>Geçersiz oy pusulaları</a:t>
            </a:r>
            <a:endParaRPr lang="tr-TR" sz="4000" b="1" dirty="0">
              <a:solidFill>
                <a:srgbClr val="FF0000"/>
              </a:solidFill>
            </a:endParaRPr>
          </a:p>
        </p:txBody>
      </p:sp>
      <p:sp>
        <p:nvSpPr>
          <p:cNvPr id="3" name="Metin Yer Tutucusu 2"/>
          <p:cNvSpPr>
            <a:spLocks noGrp="1"/>
          </p:cNvSpPr>
          <p:nvPr>
            <p:ph type="body" idx="1"/>
          </p:nvPr>
        </p:nvSpPr>
        <p:spPr>
          <a:xfrm>
            <a:off x="457629" y="1600643"/>
            <a:ext cx="2291233" cy="683656"/>
          </a:xfrm>
        </p:spPr>
        <p:txBody>
          <a:bodyPr>
            <a:normAutofit lnSpcReduction="10000"/>
          </a:bodyPr>
          <a:lstStyle/>
          <a:p>
            <a:pPr algn="ctr"/>
            <a:r>
              <a:rPr lang="tr-TR" sz="1600" dirty="0" smtClean="0"/>
              <a:t>Sandık </a:t>
            </a:r>
            <a:r>
              <a:rPr lang="tr-TR" sz="1600" dirty="0"/>
              <a:t>kurulunca verilen biçim ve renkte olmayan,</a:t>
            </a:r>
          </a:p>
        </p:txBody>
      </p:sp>
      <p:sp>
        <p:nvSpPr>
          <p:cNvPr id="5" name="Metin Yer Tutucusu 4"/>
          <p:cNvSpPr>
            <a:spLocks noGrp="1"/>
          </p:cNvSpPr>
          <p:nvPr>
            <p:ph type="body" sz="quarter" idx="3"/>
          </p:nvPr>
        </p:nvSpPr>
        <p:spPr>
          <a:xfrm>
            <a:off x="3129647" y="1737519"/>
            <a:ext cx="2446638" cy="354999"/>
          </a:xfrm>
        </p:spPr>
        <p:txBody>
          <a:bodyPr>
            <a:noAutofit/>
          </a:bodyPr>
          <a:lstStyle/>
          <a:p>
            <a:pPr algn="ctr"/>
            <a:r>
              <a:rPr lang="tr-TR" sz="1600" dirty="0" smtClean="0"/>
              <a:t>Filigranı </a:t>
            </a:r>
            <a:r>
              <a:rPr lang="tr-TR" sz="1600" dirty="0"/>
              <a:t>olmayan </a:t>
            </a:r>
          </a:p>
        </p:txBody>
      </p:sp>
      <p:pic>
        <p:nvPicPr>
          <p:cNvPr id="7" name="Resim 6"/>
          <p:cNvPicPr>
            <a:picLocks noChangeAspect="1"/>
          </p:cNvPicPr>
          <p:nvPr/>
        </p:nvPicPr>
        <p:blipFill>
          <a:blip r:embed="rId2" cstate="print"/>
          <a:stretch>
            <a:fillRect/>
          </a:stretch>
        </p:blipFill>
        <p:spPr>
          <a:xfrm>
            <a:off x="10503395" y="1"/>
            <a:ext cx="1688605" cy="1164893"/>
          </a:xfrm>
          <a:prstGeom prst="rect">
            <a:avLst/>
          </a:prstGeom>
        </p:spPr>
      </p:pic>
      <p:sp>
        <p:nvSpPr>
          <p:cNvPr id="10" name="Metin Yer Tutucusu 4"/>
          <p:cNvSpPr txBox="1">
            <a:spLocks/>
          </p:cNvSpPr>
          <p:nvPr/>
        </p:nvSpPr>
        <p:spPr>
          <a:xfrm>
            <a:off x="6492457" y="1589131"/>
            <a:ext cx="2392783" cy="651774"/>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tr-TR" sz="1600" dirty="0" smtClean="0"/>
              <a:t>Başka bir seçim çevresi için hazırlanmış olan</a:t>
            </a:r>
            <a:endParaRPr lang="tr-TR" sz="1600" dirty="0"/>
          </a:p>
        </p:txBody>
      </p:sp>
      <p:sp>
        <p:nvSpPr>
          <p:cNvPr id="14" name="Metin Yer Tutucusu 2"/>
          <p:cNvSpPr txBox="1">
            <a:spLocks/>
          </p:cNvSpPr>
          <p:nvPr/>
        </p:nvSpPr>
        <p:spPr>
          <a:xfrm>
            <a:off x="9489578" y="1649381"/>
            <a:ext cx="2429680" cy="557786"/>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tr-TR" sz="1600" dirty="0" smtClean="0"/>
              <a:t>Bütünlüğü bozulacak şekilde yırtılmış olan</a:t>
            </a:r>
            <a:endParaRPr lang="tr-TR" sz="1600" dirty="0"/>
          </a:p>
        </p:txBody>
      </p:sp>
      <p:sp>
        <p:nvSpPr>
          <p:cNvPr id="16" name="Metin Yer Tutucusu 4"/>
          <p:cNvSpPr txBox="1">
            <a:spLocks/>
          </p:cNvSpPr>
          <p:nvPr/>
        </p:nvSpPr>
        <p:spPr>
          <a:xfrm>
            <a:off x="2468672" y="4842136"/>
            <a:ext cx="6707543" cy="354999"/>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endParaRPr lang="tr-TR" sz="2000" dirty="0"/>
          </a:p>
        </p:txBody>
      </p:sp>
      <p:cxnSp>
        <p:nvCxnSpPr>
          <p:cNvPr id="24" name="Düz Bağlayıcı 23"/>
          <p:cNvCxnSpPr/>
          <p:nvPr/>
        </p:nvCxnSpPr>
        <p:spPr>
          <a:xfrm>
            <a:off x="185355" y="4275404"/>
            <a:ext cx="11896351" cy="57832"/>
          </a:xfrm>
          <a:prstGeom prst="line">
            <a:avLst/>
          </a:prstGeom>
          <a:ln w="38100"/>
        </p:spPr>
        <p:style>
          <a:lnRef idx="3">
            <a:schemeClr val="dk1"/>
          </a:lnRef>
          <a:fillRef idx="0">
            <a:schemeClr val="dk1"/>
          </a:fillRef>
          <a:effectRef idx="2">
            <a:schemeClr val="dk1"/>
          </a:effectRef>
          <a:fontRef idx="minor">
            <a:schemeClr val="tx1"/>
          </a:fontRef>
        </p:style>
      </p:cxnSp>
      <p:cxnSp>
        <p:nvCxnSpPr>
          <p:cNvPr id="26" name="Düz Bağlayıcı 25"/>
          <p:cNvCxnSpPr/>
          <p:nvPr/>
        </p:nvCxnSpPr>
        <p:spPr>
          <a:xfrm flipV="1">
            <a:off x="180333" y="1286557"/>
            <a:ext cx="43985" cy="2988847"/>
          </a:xfrm>
          <a:prstGeom prst="line">
            <a:avLst/>
          </a:prstGeom>
          <a:ln w="38100"/>
        </p:spPr>
        <p:style>
          <a:lnRef idx="3">
            <a:schemeClr val="dk1"/>
          </a:lnRef>
          <a:fillRef idx="0">
            <a:schemeClr val="dk1"/>
          </a:fillRef>
          <a:effectRef idx="2">
            <a:schemeClr val="dk1"/>
          </a:effectRef>
          <a:fontRef idx="minor">
            <a:schemeClr val="tx1"/>
          </a:fontRef>
        </p:style>
      </p:cxnSp>
      <p:cxnSp>
        <p:nvCxnSpPr>
          <p:cNvPr id="28" name="Düz Bağlayıcı 27"/>
          <p:cNvCxnSpPr/>
          <p:nvPr/>
        </p:nvCxnSpPr>
        <p:spPr>
          <a:xfrm flipV="1">
            <a:off x="6132354" y="1314672"/>
            <a:ext cx="1177" cy="2989648"/>
          </a:xfrm>
          <a:prstGeom prst="line">
            <a:avLst/>
          </a:prstGeom>
          <a:ln w="38100"/>
        </p:spPr>
        <p:style>
          <a:lnRef idx="3">
            <a:schemeClr val="dk1"/>
          </a:lnRef>
          <a:fillRef idx="0">
            <a:schemeClr val="dk1"/>
          </a:fillRef>
          <a:effectRef idx="2">
            <a:schemeClr val="dk1"/>
          </a:effectRef>
          <a:fontRef idx="minor">
            <a:schemeClr val="tx1"/>
          </a:fontRef>
        </p:style>
      </p:cxnSp>
      <p:cxnSp>
        <p:nvCxnSpPr>
          <p:cNvPr id="29" name="Düz Bağlayıcı 28"/>
          <p:cNvCxnSpPr/>
          <p:nvPr/>
        </p:nvCxnSpPr>
        <p:spPr>
          <a:xfrm flipV="1">
            <a:off x="9176215" y="1305259"/>
            <a:ext cx="0" cy="2999061"/>
          </a:xfrm>
          <a:prstGeom prst="line">
            <a:avLst/>
          </a:prstGeom>
          <a:ln w="38100"/>
        </p:spPr>
        <p:style>
          <a:lnRef idx="3">
            <a:schemeClr val="dk1"/>
          </a:lnRef>
          <a:fillRef idx="0">
            <a:schemeClr val="dk1"/>
          </a:fillRef>
          <a:effectRef idx="2">
            <a:schemeClr val="dk1"/>
          </a:effectRef>
          <a:fontRef idx="minor">
            <a:schemeClr val="tx1"/>
          </a:fontRef>
        </p:style>
      </p:cxnSp>
      <p:cxnSp>
        <p:nvCxnSpPr>
          <p:cNvPr id="30" name="Düz Bağlayıcı 29"/>
          <p:cNvCxnSpPr/>
          <p:nvPr/>
        </p:nvCxnSpPr>
        <p:spPr>
          <a:xfrm flipH="1" flipV="1">
            <a:off x="12064548" y="1295072"/>
            <a:ext cx="20324" cy="3038164"/>
          </a:xfrm>
          <a:prstGeom prst="line">
            <a:avLst/>
          </a:prstGeom>
          <a:ln w="38100"/>
        </p:spPr>
        <p:style>
          <a:lnRef idx="3">
            <a:schemeClr val="dk1"/>
          </a:lnRef>
          <a:fillRef idx="0">
            <a:schemeClr val="dk1"/>
          </a:fillRef>
          <a:effectRef idx="2">
            <a:schemeClr val="dk1"/>
          </a:effectRef>
          <a:fontRef idx="minor">
            <a:schemeClr val="tx1"/>
          </a:fontRef>
        </p:style>
      </p:cxnSp>
      <p:cxnSp>
        <p:nvCxnSpPr>
          <p:cNvPr id="31" name="Düz Bağlayıcı 30"/>
          <p:cNvCxnSpPr/>
          <p:nvPr/>
        </p:nvCxnSpPr>
        <p:spPr>
          <a:xfrm>
            <a:off x="224318" y="1273539"/>
            <a:ext cx="11840229" cy="31718"/>
          </a:xfrm>
          <a:prstGeom prst="line">
            <a:avLst/>
          </a:prstGeom>
          <a:ln w="38100"/>
        </p:spPr>
        <p:style>
          <a:lnRef idx="3">
            <a:schemeClr val="dk1"/>
          </a:lnRef>
          <a:fillRef idx="0">
            <a:schemeClr val="dk1"/>
          </a:fillRef>
          <a:effectRef idx="2">
            <a:schemeClr val="dk1"/>
          </a:effectRef>
          <a:fontRef idx="minor">
            <a:schemeClr val="tx1"/>
          </a:fontRef>
        </p:style>
      </p:cxnSp>
      <p:pic>
        <p:nvPicPr>
          <p:cNvPr id="6" name="Resim 5"/>
          <p:cNvPicPr>
            <a:picLocks noChangeAspect="1"/>
          </p:cNvPicPr>
          <p:nvPr/>
        </p:nvPicPr>
        <p:blipFill>
          <a:blip r:embed="rId3"/>
          <a:stretch>
            <a:fillRect/>
          </a:stretch>
        </p:blipFill>
        <p:spPr>
          <a:xfrm>
            <a:off x="452715" y="2232822"/>
            <a:ext cx="2445228" cy="1820774"/>
          </a:xfrm>
          <a:prstGeom prst="rect">
            <a:avLst/>
          </a:prstGeom>
        </p:spPr>
      </p:pic>
      <p:pic>
        <p:nvPicPr>
          <p:cNvPr id="11" name="Resim 10"/>
          <p:cNvPicPr>
            <a:picLocks noChangeAspect="1"/>
          </p:cNvPicPr>
          <p:nvPr/>
        </p:nvPicPr>
        <p:blipFill>
          <a:blip r:embed="rId4"/>
          <a:stretch>
            <a:fillRect/>
          </a:stretch>
        </p:blipFill>
        <p:spPr>
          <a:xfrm>
            <a:off x="3161413" y="2259917"/>
            <a:ext cx="2752614" cy="1794957"/>
          </a:xfrm>
          <a:prstGeom prst="rect">
            <a:avLst/>
          </a:prstGeom>
        </p:spPr>
      </p:pic>
      <p:cxnSp>
        <p:nvCxnSpPr>
          <p:cNvPr id="21" name="Düz Bağlayıcı 20"/>
          <p:cNvCxnSpPr/>
          <p:nvPr/>
        </p:nvCxnSpPr>
        <p:spPr>
          <a:xfrm>
            <a:off x="3170476" y="2258670"/>
            <a:ext cx="2752614" cy="1671556"/>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cxnSp>
        <p:nvCxnSpPr>
          <p:cNvPr id="23" name="Düz Bağlayıcı 22"/>
          <p:cNvCxnSpPr/>
          <p:nvPr/>
        </p:nvCxnSpPr>
        <p:spPr>
          <a:xfrm flipH="1">
            <a:off x="3166801" y="2255607"/>
            <a:ext cx="2728771" cy="1628608"/>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sp>
        <p:nvSpPr>
          <p:cNvPr id="25" name="Metin kutusu 24"/>
          <p:cNvSpPr txBox="1"/>
          <p:nvPr/>
        </p:nvSpPr>
        <p:spPr>
          <a:xfrm>
            <a:off x="6383062" y="2608246"/>
            <a:ext cx="2796829" cy="923330"/>
          </a:xfrm>
          <a:prstGeom prst="rect">
            <a:avLst/>
          </a:prstGeom>
          <a:noFill/>
        </p:spPr>
        <p:txBody>
          <a:bodyPr wrap="square" rtlCol="0">
            <a:spAutoFit/>
          </a:bodyPr>
          <a:lstStyle/>
          <a:p>
            <a:r>
              <a:rPr lang="tr-TR" dirty="0" smtClean="0">
                <a:solidFill>
                  <a:srgbClr val="0070C0"/>
                </a:solidFill>
              </a:rPr>
              <a:t>Van ilindeki bir sandıkta üzerinde Bitlis bağımsız adayı olan bir oy pusulası </a:t>
            </a:r>
            <a:endParaRPr lang="tr-TR" dirty="0">
              <a:solidFill>
                <a:srgbClr val="0070C0"/>
              </a:solidFill>
            </a:endParaRPr>
          </a:p>
        </p:txBody>
      </p:sp>
      <p:pic>
        <p:nvPicPr>
          <p:cNvPr id="35" name="Resim 34"/>
          <p:cNvPicPr>
            <a:picLocks noChangeAspect="1"/>
          </p:cNvPicPr>
          <p:nvPr/>
        </p:nvPicPr>
        <p:blipFill>
          <a:blip r:embed="rId5"/>
          <a:stretch>
            <a:fillRect/>
          </a:stretch>
        </p:blipFill>
        <p:spPr>
          <a:xfrm>
            <a:off x="9288294" y="2551291"/>
            <a:ext cx="2681075" cy="1353443"/>
          </a:xfrm>
          <a:prstGeom prst="rect">
            <a:avLst/>
          </a:prstGeom>
        </p:spPr>
      </p:pic>
      <p:cxnSp>
        <p:nvCxnSpPr>
          <p:cNvPr id="49" name="Düz Bağlayıcı 48"/>
          <p:cNvCxnSpPr/>
          <p:nvPr/>
        </p:nvCxnSpPr>
        <p:spPr>
          <a:xfrm flipV="1">
            <a:off x="3006346" y="1286558"/>
            <a:ext cx="43392" cy="3017762"/>
          </a:xfrm>
          <a:prstGeom prst="line">
            <a:avLst/>
          </a:prstGeom>
          <a:ln w="38100"/>
        </p:spPr>
        <p:style>
          <a:lnRef idx="3">
            <a:schemeClr val="dk1"/>
          </a:lnRef>
          <a:fillRef idx="0">
            <a:schemeClr val="dk1"/>
          </a:fillRef>
          <a:effectRef idx="2">
            <a:schemeClr val="dk1"/>
          </a:effectRef>
          <a:fontRef idx="minor">
            <a:schemeClr val="tx1"/>
          </a:fontRef>
        </p:style>
      </p:cxnSp>
      <p:sp>
        <p:nvSpPr>
          <p:cNvPr id="58" name="Aşağı Ok 57"/>
          <p:cNvSpPr/>
          <p:nvPr/>
        </p:nvSpPr>
        <p:spPr>
          <a:xfrm>
            <a:off x="5333326" y="4510125"/>
            <a:ext cx="1598056" cy="197708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 xmlns:p14="http://schemas.microsoft.com/office/powerpoint/2010/main" val="360207603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9788" y="364601"/>
            <a:ext cx="10515600" cy="933858"/>
          </a:xfrm>
        </p:spPr>
        <p:txBody>
          <a:bodyPr>
            <a:normAutofit/>
          </a:bodyPr>
          <a:lstStyle/>
          <a:p>
            <a:r>
              <a:rPr lang="tr-TR" sz="4000" b="1" dirty="0" smtClean="0">
                <a:solidFill>
                  <a:srgbClr val="FF0000"/>
                </a:solidFill>
              </a:rPr>
              <a:t>Geçersiz oy pusulaları</a:t>
            </a:r>
            <a:endParaRPr lang="tr-TR" sz="4000" b="1" dirty="0">
              <a:solidFill>
                <a:srgbClr val="FF0000"/>
              </a:solidFill>
            </a:endParaRPr>
          </a:p>
        </p:txBody>
      </p:sp>
      <p:pic>
        <p:nvPicPr>
          <p:cNvPr id="7" name="Resim 6"/>
          <p:cNvPicPr>
            <a:picLocks noChangeAspect="1"/>
          </p:cNvPicPr>
          <p:nvPr/>
        </p:nvPicPr>
        <p:blipFill>
          <a:blip r:embed="rId2" cstate="print"/>
          <a:stretch>
            <a:fillRect/>
          </a:stretch>
        </p:blipFill>
        <p:spPr>
          <a:xfrm>
            <a:off x="10503395" y="1"/>
            <a:ext cx="1688605" cy="1164893"/>
          </a:xfrm>
          <a:prstGeom prst="rect">
            <a:avLst/>
          </a:prstGeom>
        </p:spPr>
      </p:pic>
      <p:sp>
        <p:nvSpPr>
          <p:cNvPr id="16" name="Metin Yer Tutucusu 4"/>
          <p:cNvSpPr txBox="1">
            <a:spLocks/>
          </p:cNvSpPr>
          <p:nvPr/>
        </p:nvSpPr>
        <p:spPr>
          <a:xfrm>
            <a:off x="2468672" y="4842136"/>
            <a:ext cx="6707543" cy="354999"/>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endParaRPr lang="tr-TR" sz="2000" dirty="0"/>
          </a:p>
        </p:txBody>
      </p:sp>
      <p:cxnSp>
        <p:nvCxnSpPr>
          <p:cNvPr id="24" name="Düz Bağlayıcı 23"/>
          <p:cNvCxnSpPr/>
          <p:nvPr/>
        </p:nvCxnSpPr>
        <p:spPr>
          <a:xfrm>
            <a:off x="149412" y="5569611"/>
            <a:ext cx="11896351" cy="57832"/>
          </a:xfrm>
          <a:prstGeom prst="line">
            <a:avLst/>
          </a:prstGeom>
          <a:ln w="38100"/>
        </p:spPr>
        <p:style>
          <a:lnRef idx="3">
            <a:schemeClr val="dk1"/>
          </a:lnRef>
          <a:fillRef idx="0">
            <a:schemeClr val="dk1"/>
          </a:fillRef>
          <a:effectRef idx="2">
            <a:schemeClr val="dk1"/>
          </a:effectRef>
          <a:fontRef idx="minor">
            <a:schemeClr val="tx1"/>
          </a:fontRef>
        </p:style>
      </p:cxnSp>
      <p:cxnSp>
        <p:nvCxnSpPr>
          <p:cNvPr id="26" name="Düz Bağlayıcı 25"/>
          <p:cNvCxnSpPr/>
          <p:nvPr/>
        </p:nvCxnSpPr>
        <p:spPr>
          <a:xfrm flipV="1">
            <a:off x="158124" y="1286558"/>
            <a:ext cx="66194" cy="4311969"/>
          </a:xfrm>
          <a:prstGeom prst="line">
            <a:avLst/>
          </a:prstGeom>
          <a:ln w="38100"/>
        </p:spPr>
        <p:style>
          <a:lnRef idx="3">
            <a:schemeClr val="dk1"/>
          </a:lnRef>
          <a:fillRef idx="0">
            <a:schemeClr val="dk1"/>
          </a:fillRef>
          <a:effectRef idx="2">
            <a:schemeClr val="dk1"/>
          </a:effectRef>
          <a:fontRef idx="minor">
            <a:schemeClr val="tx1"/>
          </a:fontRef>
        </p:style>
      </p:cxnSp>
      <p:cxnSp>
        <p:nvCxnSpPr>
          <p:cNvPr id="28" name="Düz Bağlayıcı 27"/>
          <p:cNvCxnSpPr/>
          <p:nvPr/>
        </p:nvCxnSpPr>
        <p:spPr>
          <a:xfrm flipH="1" flipV="1">
            <a:off x="6133531" y="1314672"/>
            <a:ext cx="26842" cy="4273638"/>
          </a:xfrm>
          <a:prstGeom prst="line">
            <a:avLst/>
          </a:prstGeom>
          <a:ln w="38100"/>
        </p:spPr>
        <p:style>
          <a:lnRef idx="3">
            <a:schemeClr val="dk1"/>
          </a:lnRef>
          <a:fillRef idx="0">
            <a:schemeClr val="dk1"/>
          </a:fillRef>
          <a:effectRef idx="2">
            <a:schemeClr val="dk1"/>
          </a:effectRef>
          <a:fontRef idx="minor">
            <a:schemeClr val="tx1"/>
          </a:fontRef>
        </p:style>
      </p:cxnSp>
      <p:cxnSp>
        <p:nvCxnSpPr>
          <p:cNvPr id="29" name="Düz Bağlayıcı 28"/>
          <p:cNvCxnSpPr/>
          <p:nvPr/>
        </p:nvCxnSpPr>
        <p:spPr>
          <a:xfrm flipV="1">
            <a:off x="9176215" y="1305260"/>
            <a:ext cx="0" cy="4322183"/>
          </a:xfrm>
          <a:prstGeom prst="line">
            <a:avLst/>
          </a:prstGeom>
          <a:ln w="38100"/>
        </p:spPr>
        <p:style>
          <a:lnRef idx="3">
            <a:schemeClr val="dk1"/>
          </a:lnRef>
          <a:fillRef idx="0">
            <a:schemeClr val="dk1"/>
          </a:fillRef>
          <a:effectRef idx="2">
            <a:schemeClr val="dk1"/>
          </a:effectRef>
          <a:fontRef idx="minor">
            <a:schemeClr val="tx1"/>
          </a:fontRef>
        </p:style>
      </p:cxnSp>
      <p:cxnSp>
        <p:nvCxnSpPr>
          <p:cNvPr id="30" name="Düz Bağlayıcı 29"/>
          <p:cNvCxnSpPr/>
          <p:nvPr/>
        </p:nvCxnSpPr>
        <p:spPr>
          <a:xfrm flipH="1" flipV="1">
            <a:off x="12064548" y="1295072"/>
            <a:ext cx="11993" cy="4332371"/>
          </a:xfrm>
          <a:prstGeom prst="line">
            <a:avLst/>
          </a:prstGeom>
          <a:ln w="38100"/>
        </p:spPr>
        <p:style>
          <a:lnRef idx="3">
            <a:schemeClr val="dk1"/>
          </a:lnRef>
          <a:fillRef idx="0">
            <a:schemeClr val="dk1"/>
          </a:fillRef>
          <a:effectRef idx="2">
            <a:schemeClr val="dk1"/>
          </a:effectRef>
          <a:fontRef idx="minor">
            <a:schemeClr val="tx1"/>
          </a:fontRef>
        </p:style>
      </p:cxnSp>
      <p:cxnSp>
        <p:nvCxnSpPr>
          <p:cNvPr id="31" name="Düz Bağlayıcı 30"/>
          <p:cNvCxnSpPr/>
          <p:nvPr/>
        </p:nvCxnSpPr>
        <p:spPr>
          <a:xfrm>
            <a:off x="224318" y="1273539"/>
            <a:ext cx="11840229" cy="31718"/>
          </a:xfrm>
          <a:prstGeom prst="line">
            <a:avLst/>
          </a:prstGeom>
          <a:ln w="38100"/>
        </p:spPr>
        <p:style>
          <a:lnRef idx="3">
            <a:schemeClr val="dk1"/>
          </a:lnRef>
          <a:fillRef idx="0">
            <a:schemeClr val="dk1"/>
          </a:fillRef>
          <a:effectRef idx="2">
            <a:schemeClr val="dk1"/>
          </a:effectRef>
          <a:fontRef idx="minor">
            <a:schemeClr val="tx1"/>
          </a:fontRef>
        </p:style>
      </p:cxnSp>
      <p:cxnSp>
        <p:nvCxnSpPr>
          <p:cNvPr id="49" name="Düz Bağlayıcı 48"/>
          <p:cNvCxnSpPr/>
          <p:nvPr/>
        </p:nvCxnSpPr>
        <p:spPr>
          <a:xfrm flipV="1">
            <a:off x="3003098" y="1286558"/>
            <a:ext cx="46640" cy="4276255"/>
          </a:xfrm>
          <a:prstGeom prst="line">
            <a:avLst/>
          </a:prstGeom>
          <a:ln w="38100"/>
        </p:spPr>
        <p:style>
          <a:lnRef idx="3">
            <a:schemeClr val="dk1"/>
          </a:lnRef>
          <a:fillRef idx="0">
            <a:schemeClr val="dk1"/>
          </a:fillRef>
          <a:effectRef idx="2">
            <a:schemeClr val="dk1"/>
          </a:effectRef>
          <a:fontRef idx="minor">
            <a:schemeClr val="tx1"/>
          </a:fontRef>
        </p:style>
      </p:cxnSp>
      <p:pic>
        <p:nvPicPr>
          <p:cNvPr id="8" name="Resim 7"/>
          <p:cNvPicPr>
            <a:picLocks noChangeAspect="1"/>
          </p:cNvPicPr>
          <p:nvPr/>
        </p:nvPicPr>
        <p:blipFill>
          <a:blip r:embed="rId3"/>
          <a:stretch>
            <a:fillRect/>
          </a:stretch>
        </p:blipFill>
        <p:spPr>
          <a:xfrm>
            <a:off x="341627" y="1483318"/>
            <a:ext cx="2610522" cy="3908232"/>
          </a:xfrm>
          <a:prstGeom prst="rect">
            <a:avLst/>
          </a:prstGeom>
        </p:spPr>
      </p:pic>
      <p:pic>
        <p:nvPicPr>
          <p:cNvPr id="12" name="Resim 11"/>
          <p:cNvPicPr>
            <a:picLocks noChangeAspect="1"/>
          </p:cNvPicPr>
          <p:nvPr/>
        </p:nvPicPr>
        <p:blipFill>
          <a:blip r:embed="rId4"/>
          <a:stretch>
            <a:fillRect/>
          </a:stretch>
        </p:blipFill>
        <p:spPr>
          <a:xfrm>
            <a:off x="3135652" y="1493065"/>
            <a:ext cx="2894111" cy="3898485"/>
          </a:xfrm>
          <a:prstGeom prst="rect">
            <a:avLst/>
          </a:prstGeom>
        </p:spPr>
      </p:pic>
      <p:pic>
        <p:nvPicPr>
          <p:cNvPr id="13" name="Resim 12"/>
          <p:cNvPicPr>
            <a:picLocks noChangeAspect="1"/>
          </p:cNvPicPr>
          <p:nvPr/>
        </p:nvPicPr>
        <p:blipFill>
          <a:blip r:embed="rId5"/>
          <a:stretch>
            <a:fillRect/>
          </a:stretch>
        </p:blipFill>
        <p:spPr>
          <a:xfrm>
            <a:off x="6292160" y="1513630"/>
            <a:ext cx="2786465" cy="3877920"/>
          </a:xfrm>
          <a:prstGeom prst="rect">
            <a:avLst/>
          </a:prstGeom>
        </p:spPr>
      </p:pic>
      <p:pic>
        <p:nvPicPr>
          <p:cNvPr id="32" name="Resim 31"/>
          <p:cNvPicPr>
            <a:picLocks noChangeAspect="1"/>
          </p:cNvPicPr>
          <p:nvPr/>
        </p:nvPicPr>
        <p:blipFill>
          <a:blip r:embed="rId6"/>
          <a:stretch>
            <a:fillRect/>
          </a:stretch>
        </p:blipFill>
        <p:spPr>
          <a:xfrm>
            <a:off x="9304403" y="1507328"/>
            <a:ext cx="2650592" cy="3884222"/>
          </a:xfrm>
          <a:prstGeom prst="rect">
            <a:avLst/>
          </a:prstGeom>
        </p:spPr>
      </p:pic>
    </p:spTree>
    <p:extLst>
      <p:ext uri="{BB962C8B-B14F-4D97-AF65-F5344CB8AC3E}">
        <p14:creationId xmlns="" xmlns:p14="http://schemas.microsoft.com/office/powerpoint/2010/main" val="116128497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9788" y="364601"/>
            <a:ext cx="10515600" cy="933858"/>
          </a:xfrm>
        </p:spPr>
        <p:txBody>
          <a:bodyPr>
            <a:normAutofit/>
          </a:bodyPr>
          <a:lstStyle/>
          <a:p>
            <a:r>
              <a:rPr lang="tr-TR" sz="4000" b="1" dirty="0" smtClean="0">
                <a:solidFill>
                  <a:srgbClr val="FF0000"/>
                </a:solidFill>
              </a:rPr>
              <a:t>Ancak aşağıdaki hallerde oy pusulası geçerlidir. </a:t>
            </a:r>
            <a:endParaRPr lang="tr-TR" sz="4000" b="1" dirty="0">
              <a:solidFill>
                <a:srgbClr val="FF0000"/>
              </a:solidFill>
            </a:endParaRPr>
          </a:p>
        </p:txBody>
      </p:sp>
      <p:pic>
        <p:nvPicPr>
          <p:cNvPr id="7" name="Resim 6"/>
          <p:cNvPicPr>
            <a:picLocks noChangeAspect="1"/>
          </p:cNvPicPr>
          <p:nvPr/>
        </p:nvPicPr>
        <p:blipFill>
          <a:blip r:embed="rId2" cstate="print"/>
          <a:stretch>
            <a:fillRect/>
          </a:stretch>
        </p:blipFill>
        <p:spPr>
          <a:xfrm>
            <a:off x="10503395" y="1"/>
            <a:ext cx="1688605" cy="1164893"/>
          </a:xfrm>
          <a:prstGeom prst="rect">
            <a:avLst/>
          </a:prstGeom>
        </p:spPr>
      </p:pic>
      <p:sp>
        <p:nvSpPr>
          <p:cNvPr id="16" name="Metin Yer Tutucusu 4"/>
          <p:cNvSpPr txBox="1">
            <a:spLocks/>
          </p:cNvSpPr>
          <p:nvPr/>
        </p:nvSpPr>
        <p:spPr>
          <a:xfrm>
            <a:off x="2468672" y="4842136"/>
            <a:ext cx="6707543" cy="354999"/>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endParaRPr lang="tr-TR" sz="2000" dirty="0"/>
          </a:p>
        </p:txBody>
      </p:sp>
      <p:cxnSp>
        <p:nvCxnSpPr>
          <p:cNvPr id="24" name="Düz Bağlayıcı 23"/>
          <p:cNvCxnSpPr/>
          <p:nvPr/>
        </p:nvCxnSpPr>
        <p:spPr>
          <a:xfrm>
            <a:off x="149412" y="5569611"/>
            <a:ext cx="11896351" cy="57832"/>
          </a:xfrm>
          <a:prstGeom prst="line">
            <a:avLst/>
          </a:prstGeom>
          <a:ln w="38100"/>
        </p:spPr>
        <p:style>
          <a:lnRef idx="3">
            <a:schemeClr val="dk1"/>
          </a:lnRef>
          <a:fillRef idx="0">
            <a:schemeClr val="dk1"/>
          </a:fillRef>
          <a:effectRef idx="2">
            <a:schemeClr val="dk1"/>
          </a:effectRef>
          <a:fontRef idx="minor">
            <a:schemeClr val="tx1"/>
          </a:fontRef>
        </p:style>
      </p:cxnSp>
      <p:cxnSp>
        <p:nvCxnSpPr>
          <p:cNvPr id="26" name="Düz Bağlayıcı 25"/>
          <p:cNvCxnSpPr/>
          <p:nvPr/>
        </p:nvCxnSpPr>
        <p:spPr>
          <a:xfrm flipV="1">
            <a:off x="158124" y="1286558"/>
            <a:ext cx="66194" cy="4311969"/>
          </a:xfrm>
          <a:prstGeom prst="line">
            <a:avLst/>
          </a:prstGeom>
          <a:ln w="38100"/>
        </p:spPr>
        <p:style>
          <a:lnRef idx="3">
            <a:schemeClr val="dk1"/>
          </a:lnRef>
          <a:fillRef idx="0">
            <a:schemeClr val="dk1"/>
          </a:fillRef>
          <a:effectRef idx="2">
            <a:schemeClr val="dk1"/>
          </a:effectRef>
          <a:fontRef idx="minor">
            <a:schemeClr val="tx1"/>
          </a:fontRef>
        </p:style>
      </p:cxnSp>
      <p:cxnSp>
        <p:nvCxnSpPr>
          <p:cNvPr id="28" name="Düz Bağlayıcı 27"/>
          <p:cNvCxnSpPr/>
          <p:nvPr/>
        </p:nvCxnSpPr>
        <p:spPr>
          <a:xfrm flipH="1" flipV="1">
            <a:off x="6133531" y="1314672"/>
            <a:ext cx="26842" cy="4273638"/>
          </a:xfrm>
          <a:prstGeom prst="line">
            <a:avLst/>
          </a:prstGeom>
          <a:ln w="38100"/>
        </p:spPr>
        <p:style>
          <a:lnRef idx="3">
            <a:schemeClr val="dk1"/>
          </a:lnRef>
          <a:fillRef idx="0">
            <a:schemeClr val="dk1"/>
          </a:fillRef>
          <a:effectRef idx="2">
            <a:schemeClr val="dk1"/>
          </a:effectRef>
          <a:fontRef idx="minor">
            <a:schemeClr val="tx1"/>
          </a:fontRef>
        </p:style>
      </p:cxnSp>
      <p:cxnSp>
        <p:nvCxnSpPr>
          <p:cNvPr id="29" name="Düz Bağlayıcı 28"/>
          <p:cNvCxnSpPr/>
          <p:nvPr/>
        </p:nvCxnSpPr>
        <p:spPr>
          <a:xfrm flipV="1">
            <a:off x="9176215" y="1305260"/>
            <a:ext cx="0" cy="4322183"/>
          </a:xfrm>
          <a:prstGeom prst="line">
            <a:avLst/>
          </a:prstGeom>
          <a:ln w="38100"/>
        </p:spPr>
        <p:style>
          <a:lnRef idx="3">
            <a:schemeClr val="dk1"/>
          </a:lnRef>
          <a:fillRef idx="0">
            <a:schemeClr val="dk1"/>
          </a:fillRef>
          <a:effectRef idx="2">
            <a:schemeClr val="dk1"/>
          </a:effectRef>
          <a:fontRef idx="minor">
            <a:schemeClr val="tx1"/>
          </a:fontRef>
        </p:style>
      </p:cxnSp>
      <p:cxnSp>
        <p:nvCxnSpPr>
          <p:cNvPr id="30" name="Düz Bağlayıcı 29"/>
          <p:cNvCxnSpPr/>
          <p:nvPr/>
        </p:nvCxnSpPr>
        <p:spPr>
          <a:xfrm flipH="1" flipV="1">
            <a:off x="12064548" y="1295072"/>
            <a:ext cx="11993" cy="4332371"/>
          </a:xfrm>
          <a:prstGeom prst="line">
            <a:avLst/>
          </a:prstGeom>
          <a:ln w="38100"/>
        </p:spPr>
        <p:style>
          <a:lnRef idx="3">
            <a:schemeClr val="dk1"/>
          </a:lnRef>
          <a:fillRef idx="0">
            <a:schemeClr val="dk1"/>
          </a:fillRef>
          <a:effectRef idx="2">
            <a:schemeClr val="dk1"/>
          </a:effectRef>
          <a:fontRef idx="minor">
            <a:schemeClr val="tx1"/>
          </a:fontRef>
        </p:style>
      </p:cxnSp>
      <p:cxnSp>
        <p:nvCxnSpPr>
          <p:cNvPr id="31" name="Düz Bağlayıcı 30"/>
          <p:cNvCxnSpPr/>
          <p:nvPr/>
        </p:nvCxnSpPr>
        <p:spPr>
          <a:xfrm>
            <a:off x="224318" y="1273539"/>
            <a:ext cx="11840229" cy="31718"/>
          </a:xfrm>
          <a:prstGeom prst="line">
            <a:avLst/>
          </a:prstGeom>
          <a:ln w="38100"/>
        </p:spPr>
        <p:style>
          <a:lnRef idx="3">
            <a:schemeClr val="dk1"/>
          </a:lnRef>
          <a:fillRef idx="0">
            <a:schemeClr val="dk1"/>
          </a:fillRef>
          <a:effectRef idx="2">
            <a:schemeClr val="dk1"/>
          </a:effectRef>
          <a:fontRef idx="minor">
            <a:schemeClr val="tx1"/>
          </a:fontRef>
        </p:style>
      </p:cxnSp>
      <p:cxnSp>
        <p:nvCxnSpPr>
          <p:cNvPr id="49" name="Düz Bağlayıcı 48"/>
          <p:cNvCxnSpPr/>
          <p:nvPr/>
        </p:nvCxnSpPr>
        <p:spPr>
          <a:xfrm flipV="1">
            <a:off x="3003098" y="1286558"/>
            <a:ext cx="46640" cy="4276255"/>
          </a:xfrm>
          <a:prstGeom prst="line">
            <a:avLst/>
          </a:prstGeom>
          <a:ln w="38100"/>
        </p:spPr>
        <p:style>
          <a:lnRef idx="3">
            <a:schemeClr val="dk1"/>
          </a:lnRef>
          <a:fillRef idx="0">
            <a:schemeClr val="dk1"/>
          </a:fillRef>
          <a:effectRef idx="2">
            <a:schemeClr val="dk1"/>
          </a:effectRef>
          <a:fontRef idx="minor">
            <a:schemeClr val="tx1"/>
          </a:fontRef>
        </p:style>
      </p:cxnSp>
      <p:graphicFrame>
        <p:nvGraphicFramePr>
          <p:cNvPr id="18" name="İçerik Yer Tutucusu 3"/>
          <p:cNvGraphicFramePr>
            <a:graphicFrameLocks noGrp="1"/>
          </p:cNvGraphicFramePr>
          <p:nvPr>
            <p:ph idx="1"/>
            <p:extLst>
              <p:ext uri="{D42A27DB-BD31-4B8C-83A1-F6EECF244321}">
                <p14:modId xmlns="" xmlns:p14="http://schemas.microsoft.com/office/powerpoint/2010/main" val="1173908597"/>
              </p:ext>
            </p:extLst>
          </p:nvPr>
        </p:nvGraphicFramePr>
        <p:xfrm>
          <a:off x="222423" y="1334530"/>
          <a:ext cx="2669058" cy="42061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Resim 2"/>
          <p:cNvPicPr>
            <a:picLocks noChangeAspect="1"/>
          </p:cNvPicPr>
          <p:nvPr/>
        </p:nvPicPr>
        <p:blipFill>
          <a:blip r:embed="rId7"/>
          <a:stretch>
            <a:fillRect/>
          </a:stretch>
        </p:blipFill>
        <p:spPr>
          <a:xfrm>
            <a:off x="3112650" y="1379118"/>
            <a:ext cx="2936578" cy="4144745"/>
          </a:xfrm>
          <a:prstGeom prst="rect">
            <a:avLst/>
          </a:prstGeom>
        </p:spPr>
      </p:pic>
      <p:pic>
        <p:nvPicPr>
          <p:cNvPr id="4" name="Resim 3"/>
          <p:cNvPicPr>
            <a:picLocks noChangeAspect="1"/>
          </p:cNvPicPr>
          <p:nvPr/>
        </p:nvPicPr>
        <p:blipFill>
          <a:blip r:embed="rId8"/>
          <a:stretch>
            <a:fillRect/>
          </a:stretch>
        </p:blipFill>
        <p:spPr>
          <a:xfrm>
            <a:off x="6219599" y="1402763"/>
            <a:ext cx="2913422" cy="4113577"/>
          </a:xfrm>
          <a:prstGeom prst="rect">
            <a:avLst/>
          </a:prstGeom>
        </p:spPr>
      </p:pic>
      <p:pic>
        <p:nvPicPr>
          <p:cNvPr id="5" name="Resim 4"/>
          <p:cNvPicPr>
            <a:picLocks noChangeAspect="1"/>
          </p:cNvPicPr>
          <p:nvPr/>
        </p:nvPicPr>
        <p:blipFill>
          <a:blip r:embed="rId9"/>
          <a:stretch>
            <a:fillRect/>
          </a:stretch>
        </p:blipFill>
        <p:spPr>
          <a:xfrm>
            <a:off x="9244166" y="1395161"/>
            <a:ext cx="2757469" cy="4121179"/>
          </a:xfrm>
          <a:prstGeom prst="rect">
            <a:avLst/>
          </a:prstGeom>
        </p:spPr>
      </p:pic>
    </p:spTree>
    <p:extLst>
      <p:ext uri="{BB962C8B-B14F-4D97-AF65-F5344CB8AC3E}">
        <p14:creationId xmlns="" xmlns:p14="http://schemas.microsoft.com/office/powerpoint/2010/main" val="338280725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70547" y="2707106"/>
            <a:ext cx="10515600" cy="3290888"/>
          </a:xfrm>
        </p:spPr>
        <p:txBody>
          <a:bodyPr>
            <a:normAutofit fontScale="90000"/>
          </a:bodyPr>
          <a:lstStyle/>
          <a:p>
            <a:r>
              <a:rPr lang="tr-TR" sz="2800" dirty="0"/>
              <a:t>Zarftan çıkan oy pusulalarında bir seçim türüne ait olanının geçersiz olması, diğerinin geçersiz sayılmasını </a:t>
            </a:r>
            <a:r>
              <a:rPr lang="tr-TR" sz="2800" dirty="0" smtClean="0"/>
              <a:t>gerektirmez.</a:t>
            </a:r>
            <a:br>
              <a:rPr lang="tr-TR" sz="2800" dirty="0" smtClean="0"/>
            </a:br>
            <a:r>
              <a:rPr lang="tr-TR" sz="2800" dirty="0"/>
              <a:t/>
            </a:r>
            <a:br>
              <a:rPr lang="tr-TR" sz="2800" dirty="0"/>
            </a:br>
            <a:r>
              <a:rPr lang="tr-TR" sz="2800" dirty="0"/>
              <a:t>Zarfın içerisinden aynı seçim türüne ait birden fazla oy pusulası çıkmış olması halinde, sadece bu seçim türüne ait oy pusulaları hesaba katılmaz, diğerleri hesaba </a:t>
            </a:r>
            <a:r>
              <a:rPr lang="tr-TR" sz="2800" dirty="0" smtClean="0"/>
              <a:t>katılır.</a:t>
            </a:r>
            <a:br>
              <a:rPr lang="tr-TR" sz="2800" dirty="0" smtClean="0"/>
            </a:br>
            <a:r>
              <a:rPr lang="tr-TR" sz="2800" dirty="0"/>
              <a:t/>
            </a:r>
            <a:br>
              <a:rPr lang="tr-TR" sz="2800" dirty="0"/>
            </a:br>
            <a:r>
              <a:rPr lang="tr-TR" sz="2800" dirty="0"/>
              <a:t>Zarfta kullanılması gereken oy pusulalarından biri veya birkaçı eksik çıksa bile, zarftan çıkan diğer oy pusulaları hesaba </a:t>
            </a:r>
            <a:r>
              <a:rPr lang="tr-TR" sz="2800" dirty="0" smtClean="0"/>
              <a:t>katılır.</a:t>
            </a:r>
            <a:endParaRPr lang="tr-TR" sz="2800" dirty="0"/>
          </a:p>
        </p:txBody>
      </p:sp>
      <p:pic>
        <p:nvPicPr>
          <p:cNvPr id="4" name="İçerik Yer Tutucusu 3"/>
          <p:cNvPicPr>
            <a:picLocks noGrp="1" noChangeAspect="1"/>
          </p:cNvPicPr>
          <p:nvPr>
            <p:ph idx="1"/>
          </p:nvPr>
        </p:nvPicPr>
        <p:blipFill>
          <a:blip r:embed="rId2"/>
          <a:stretch>
            <a:fillRect/>
          </a:stretch>
        </p:blipFill>
        <p:spPr>
          <a:xfrm>
            <a:off x="602429" y="601577"/>
            <a:ext cx="1962158" cy="1953879"/>
          </a:xfrm>
          <a:prstGeom prst="rect">
            <a:avLst/>
          </a:prstGeom>
        </p:spPr>
      </p:pic>
      <p:sp>
        <p:nvSpPr>
          <p:cNvPr id="5" name="Unvan 1"/>
          <p:cNvSpPr txBox="1">
            <a:spLocks/>
          </p:cNvSpPr>
          <p:nvPr/>
        </p:nvSpPr>
        <p:spPr>
          <a:xfrm>
            <a:off x="2741141" y="896670"/>
            <a:ext cx="2522838"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5400" b="1" smtClean="0">
                <a:solidFill>
                  <a:srgbClr val="FF0000"/>
                </a:solidFill>
              </a:rPr>
              <a:t>Önemli!</a:t>
            </a:r>
            <a:endParaRPr lang="tr-TR" sz="5400" b="1" dirty="0">
              <a:solidFill>
                <a:srgbClr val="FF0000"/>
              </a:solidFill>
            </a:endParaRPr>
          </a:p>
        </p:txBody>
      </p:sp>
      <p:pic>
        <p:nvPicPr>
          <p:cNvPr id="6" name="Resim 5"/>
          <p:cNvPicPr>
            <a:picLocks noChangeAspect="1"/>
          </p:cNvPicPr>
          <p:nvPr/>
        </p:nvPicPr>
        <p:blipFill>
          <a:blip r:embed="rId3" cstate="print"/>
          <a:stretch>
            <a:fillRect/>
          </a:stretch>
        </p:blipFill>
        <p:spPr>
          <a:xfrm>
            <a:off x="10503395" y="1"/>
            <a:ext cx="1688605" cy="1164893"/>
          </a:xfrm>
          <a:prstGeom prst="rect">
            <a:avLst/>
          </a:prstGeom>
        </p:spPr>
      </p:pic>
    </p:spTree>
    <p:extLst>
      <p:ext uri="{BB962C8B-B14F-4D97-AF65-F5344CB8AC3E}">
        <p14:creationId xmlns="" xmlns:p14="http://schemas.microsoft.com/office/powerpoint/2010/main" val="792666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718485" y="365125"/>
            <a:ext cx="8114271" cy="1325563"/>
          </a:xfrm>
        </p:spPr>
        <p:txBody>
          <a:bodyPr>
            <a:normAutofit/>
          </a:bodyPr>
          <a:lstStyle/>
          <a:p>
            <a:r>
              <a:rPr lang="tr-TR" sz="4000" b="1" dirty="0" smtClean="0">
                <a:solidFill>
                  <a:srgbClr val="FF0000"/>
                </a:solidFill>
              </a:rPr>
              <a:t>Sandık sonuç tutanaklarının alınması</a:t>
            </a:r>
            <a:endParaRPr lang="tr-TR" sz="4000" b="1" dirty="0">
              <a:solidFill>
                <a:srgbClr val="FF0000"/>
              </a:solidFill>
            </a:endParaRPr>
          </a:p>
        </p:txBody>
      </p:sp>
      <p:sp>
        <p:nvSpPr>
          <p:cNvPr id="3" name="İçerik Yer Tutucusu 2"/>
          <p:cNvSpPr>
            <a:spLocks noGrp="1"/>
          </p:cNvSpPr>
          <p:nvPr>
            <p:ph idx="1"/>
          </p:nvPr>
        </p:nvSpPr>
        <p:spPr>
          <a:xfrm>
            <a:off x="230659" y="2347783"/>
            <a:ext cx="10816281" cy="4423719"/>
          </a:xfrm>
        </p:spPr>
        <p:txBody>
          <a:bodyPr>
            <a:normAutofit/>
          </a:bodyPr>
          <a:lstStyle/>
          <a:p>
            <a:pPr marL="0" indent="0">
              <a:buNone/>
            </a:pPr>
            <a:r>
              <a:rPr lang="tr-TR" dirty="0" smtClean="0"/>
              <a:t>Oyların sayımı tamamlandıktan sonra Sandık Sonuç Tutanakları eksiksiz bir şekilde doldurulur, sandık kurulu başkanı ve üyeleri tarafından imzalanır ve mühürlenir. </a:t>
            </a:r>
          </a:p>
          <a:p>
            <a:pPr marL="0" indent="0">
              <a:buNone/>
            </a:pPr>
            <a:r>
              <a:rPr lang="tr-TR" dirty="0" smtClean="0"/>
              <a:t>Sandık sonuç tutanaklarının ISLAK İMZALI ve MÜHÜRLÜ birer örneği öncelikle sandık kurulu üyelerine daha sonra da müşahitlere verilir. </a:t>
            </a:r>
          </a:p>
          <a:p>
            <a:pPr marL="0" indent="0">
              <a:buNone/>
            </a:pPr>
            <a:r>
              <a:rPr lang="tr-TR" b="1" dirty="0">
                <a:solidFill>
                  <a:srgbClr val="FF0000"/>
                </a:solidFill>
              </a:rPr>
              <a:t>SANDIK KURULU ÜYELERİMİZ VE MÜŞAHİTLERİMİZ </a:t>
            </a:r>
            <a:r>
              <a:rPr lang="tr-TR" b="1" dirty="0" smtClean="0">
                <a:solidFill>
                  <a:srgbClr val="FF0000"/>
                </a:solidFill>
              </a:rPr>
              <a:t>MUTLAKA </a:t>
            </a:r>
            <a:r>
              <a:rPr lang="tr-TR" b="1" dirty="0">
                <a:solidFill>
                  <a:srgbClr val="FF0000"/>
                </a:solidFill>
              </a:rPr>
              <a:t>ISLAK İMZALI ve MÜHÜRLÜ SANDIK SONUÇ TUTANAKLARINI </a:t>
            </a:r>
            <a:r>
              <a:rPr lang="tr-TR" b="1" dirty="0" smtClean="0">
                <a:solidFill>
                  <a:srgbClr val="FF0000"/>
                </a:solidFill>
              </a:rPr>
              <a:t>ALMALIDIR. </a:t>
            </a:r>
            <a:endParaRPr lang="tr-TR" b="1" dirty="0">
              <a:solidFill>
                <a:srgbClr val="FF0000"/>
              </a:solidFill>
            </a:endParaRPr>
          </a:p>
        </p:txBody>
      </p:sp>
      <p:pic>
        <p:nvPicPr>
          <p:cNvPr id="7" name="Resim 6"/>
          <p:cNvPicPr>
            <a:picLocks noChangeAspect="1"/>
          </p:cNvPicPr>
          <p:nvPr/>
        </p:nvPicPr>
        <p:blipFill>
          <a:blip r:embed="rId2" cstate="print"/>
          <a:stretch>
            <a:fillRect/>
          </a:stretch>
        </p:blipFill>
        <p:spPr>
          <a:xfrm>
            <a:off x="10503395" y="1"/>
            <a:ext cx="1688605" cy="1164893"/>
          </a:xfrm>
          <a:prstGeom prst="rect">
            <a:avLst/>
          </a:prstGeom>
        </p:spPr>
      </p:pic>
      <p:pic>
        <p:nvPicPr>
          <p:cNvPr id="8" name="Resim 7"/>
          <p:cNvPicPr>
            <a:picLocks noChangeAspect="1"/>
          </p:cNvPicPr>
          <p:nvPr/>
        </p:nvPicPr>
        <p:blipFill>
          <a:blip r:embed="rId3"/>
          <a:stretch>
            <a:fillRect/>
          </a:stretch>
        </p:blipFill>
        <p:spPr>
          <a:xfrm>
            <a:off x="164757" y="365125"/>
            <a:ext cx="2622389" cy="1577803"/>
          </a:xfrm>
          <a:prstGeom prst="rect">
            <a:avLst/>
          </a:prstGeom>
        </p:spPr>
      </p:pic>
    </p:spTree>
    <p:extLst>
      <p:ext uri="{BB962C8B-B14F-4D97-AF65-F5344CB8AC3E}">
        <p14:creationId xmlns="" xmlns:p14="http://schemas.microsoft.com/office/powerpoint/2010/main" val="3150580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141981" y="365126"/>
            <a:ext cx="8138842" cy="911740"/>
          </a:xfrm>
        </p:spPr>
        <p:txBody>
          <a:bodyPr>
            <a:normAutofit fontScale="90000"/>
          </a:bodyPr>
          <a:lstStyle/>
          <a:p>
            <a:r>
              <a:rPr lang="tr-TR" b="1" dirty="0">
                <a:solidFill>
                  <a:srgbClr val="FF0000"/>
                </a:solidFill>
              </a:rPr>
              <a:t>UNUTMAYALIM! </a:t>
            </a:r>
            <a:r>
              <a:rPr lang="tr-TR" b="1" dirty="0" smtClean="0">
                <a:solidFill>
                  <a:srgbClr val="FF0000"/>
                </a:solidFill>
              </a:rPr>
              <a:t/>
            </a:r>
            <a:br>
              <a:rPr lang="tr-TR" b="1" dirty="0" smtClean="0">
                <a:solidFill>
                  <a:srgbClr val="FF0000"/>
                </a:solidFill>
              </a:rPr>
            </a:br>
            <a:r>
              <a:rPr lang="tr-TR" sz="2700" b="1" dirty="0" smtClean="0">
                <a:solidFill>
                  <a:srgbClr val="FF0000"/>
                </a:solidFill>
              </a:rPr>
              <a:t>HER </a:t>
            </a:r>
            <a:r>
              <a:rPr lang="tr-TR" sz="2700" b="1" dirty="0">
                <a:solidFill>
                  <a:srgbClr val="FF0000"/>
                </a:solidFill>
              </a:rPr>
              <a:t>SANDIKTAN </a:t>
            </a:r>
            <a:r>
              <a:rPr lang="tr-TR" sz="2700" b="1" dirty="0" smtClean="0">
                <a:solidFill>
                  <a:srgbClr val="FF0000"/>
                </a:solidFill>
              </a:rPr>
              <a:t>ISLAK İMZALI VE MÜHÜRLÜ İKİ </a:t>
            </a:r>
            <a:r>
              <a:rPr lang="tr-TR" sz="2700" b="1" dirty="0">
                <a:solidFill>
                  <a:srgbClr val="FF0000"/>
                </a:solidFill>
              </a:rPr>
              <a:t>AYRI </a:t>
            </a:r>
            <a:r>
              <a:rPr lang="tr-TR" sz="2700" b="1" dirty="0" smtClean="0">
                <a:solidFill>
                  <a:srgbClr val="FF0000"/>
                </a:solidFill>
              </a:rPr>
              <a:t>SANDIK </a:t>
            </a:r>
            <a:r>
              <a:rPr lang="tr-TR" sz="2700" b="1" dirty="0">
                <a:solidFill>
                  <a:srgbClr val="FF0000"/>
                </a:solidFill>
              </a:rPr>
              <a:t>SONUÇ TUTANAĞI ALACAĞIZ</a:t>
            </a:r>
          </a:p>
        </p:txBody>
      </p:sp>
      <p:sp>
        <p:nvSpPr>
          <p:cNvPr id="3" name="İçerik Yer Tutucusu 2"/>
          <p:cNvSpPr>
            <a:spLocks noGrp="1"/>
          </p:cNvSpPr>
          <p:nvPr>
            <p:ph idx="1"/>
          </p:nvPr>
        </p:nvSpPr>
        <p:spPr>
          <a:xfrm>
            <a:off x="210006" y="1794637"/>
            <a:ext cx="4062465" cy="1153296"/>
          </a:xfrm>
        </p:spPr>
        <p:txBody>
          <a:bodyPr>
            <a:normAutofit/>
          </a:bodyPr>
          <a:lstStyle/>
          <a:p>
            <a:pPr marL="0" lvl="0" indent="0" algn="ctr">
              <a:buNone/>
            </a:pPr>
            <a:r>
              <a:rPr lang="tr-TR" sz="2000" dirty="0" smtClean="0"/>
              <a:t>CUMHURBAŞKANI </a:t>
            </a:r>
            <a:r>
              <a:rPr lang="tr-TR" sz="2000" dirty="0"/>
              <a:t>SEÇİMİ SANDIK SONUÇ TUTANAĞI</a:t>
            </a:r>
          </a:p>
          <a:p>
            <a:endParaRPr lang="tr-TR" dirty="0"/>
          </a:p>
        </p:txBody>
      </p:sp>
      <p:pic>
        <p:nvPicPr>
          <p:cNvPr id="5" name="Resim 4"/>
          <p:cNvPicPr>
            <a:picLocks noChangeAspect="1"/>
          </p:cNvPicPr>
          <p:nvPr/>
        </p:nvPicPr>
        <p:blipFill>
          <a:blip r:embed="rId2"/>
          <a:stretch>
            <a:fillRect/>
          </a:stretch>
        </p:blipFill>
        <p:spPr>
          <a:xfrm>
            <a:off x="549490" y="2599090"/>
            <a:ext cx="3059916" cy="4147698"/>
          </a:xfrm>
          <a:prstGeom prst="rect">
            <a:avLst/>
          </a:prstGeom>
        </p:spPr>
      </p:pic>
      <p:pic>
        <p:nvPicPr>
          <p:cNvPr id="6" name="Resim 5"/>
          <p:cNvPicPr>
            <a:picLocks noChangeAspect="1"/>
          </p:cNvPicPr>
          <p:nvPr/>
        </p:nvPicPr>
        <p:blipFill>
          <a:blip r:embed="rId3"/>
          <a:stretch>
            <a:fillRect/>
          </a:stretch>
        </p:blipFill>
        <p:spPr>
          <a:xfrm>
            <a:off x="4712041" y="2495485"/>
            <a:ext cx="3212757" cy="4354907"/>
          </a:xfrm>
          <a:prstGeom prst="rect">
            <a:avLst/>
          </a:prstGeom>
        </p:spPr>
      </p:pic>
      <p:pic>
        <p:nvPicPr>
          <p:cNvPr id="7" name="Resim 6"/>
          <p:cNvPicPr>
            <a:picLocks noChangeAspect="1"/>
          </p:cNvPicPr>
          <p:nvPr/>
        </p:nvPicPr>
        <p:blipFill>
          <a:blip r:embed="rId4" cstate="print"/>
          <a:stretch>
            <a:fillRect/>
          </a:stretch>
        </p:blipFill>
        <p:spPr>
          <a:xfrm>
            <a:off x="10503395" y="1"/>
            <a:ext cx="1688605" cy="1164893"/>
          </a:xfrm>
          <a:prstGeom prst="rect">
            <a:avLst/>
          </a:prstGeom>
        </p:spPr>
      </p:pic>
      <p:sp>
        <p:nvSpPr>
          <p:cNvPr id="8" name="Dikdörtgen 7"/>
          <p:cNvSpPr/>
          <p:nvPr/>
        </p:nvSpPr>
        <p:spPr>
          <a:xfrm>
            <a:off x="4613188" y="1787600"/>
            <a:ext cx="3560674" cy="707886"/>
          </a:xfrm>
          <a:prstGeom prst="rect">
            <a:avLst/>
          </a:prstGeom>
        </p:spPr>
        <p:txBody>
          <a:bodyPr wrap="square">
            <a:spAutoFit/>
          </a:bodyPr>
          <a:lstStyle/>
          <a:p>
            <a:pPr algn="ctr"/>
            <a:r>
              <a:rPr lang="tr-TR" sz="2000" dirty="0"/>
              <a:t>MİLLETVEKİLİ GENEL SEÇİMİ SANDIK SONUÇ TUTANAĞI</a:t>
            </a:r>
          </a:p>
        </p:txBody>
      </p:sp>
      <p:pic>
        <p:nvPicPr>
          <p:cNvPr id="9" name="Resim 8"/>
          <p:cNvPicPr>
            <a:picLocks noChangeAspect="1"/>
          </p:cNvPicPr>
          <p:nvPr/>
        </p:nvPicPr>
        <p:blipFill>
          <a:blip r:embed="rId5" cstate="print"/>
          <a:stretch>
            <a:fillRect/>
          </a:stretch>
        </p:blipFill>
        <p:spPr>
          <a:xfrm>
            <a:off x="878358" y="106240"/>
            <a:ext cx="1362881" cy="1429511"/>
          </a:xfrm>
          <a:prstGeom prst="rect">
            <a:avLst/>
          </a:prstGeom>
        </p:spPr>
      </p:pic>
      <p:pic>
        <p:nvPicPr>
          <p:cNvPr id="10" name="Resim 9"/>
          <p:cNvPicPr>
            <a:picLocks noChangeAspect="1"/>
          </p:cNvPicPr>
          <p:nvPr/>
        </p:nvPicPr>
        <p:blipFill>
          <a:blip r:embed="rId6"/>
          <a:stretch>
            <a:fillRect/>
          </a:stretch>
        </p:blipFill>
        <p:spPr>
          <a:xfrm>
            <a:off x="9650907" y="4349578"/>
            <a:ext cx="1704975" cy="2500814"/>
          </a:xfrm>
          <a:prstGeom prst="rect">
            <a:avLst/>
          </a:prstGeom>
        </p:spPr>
      </p:pic>
      <p:sp>
        <p:nvSpPr>
          <p:cNvPr id="11" name="Metin kutusu 10"/>
          <p:cNvSpPr txBox="1"/>
          <p:nvPr/>
        </p:nvSpPr>
        <p:spPr>
          <a:xfrm>
            <a:off x="8550875" y="2227199"/>
            <a:ext cx="3459892" cy="2031325"/>
          </a:xfrm>
          <a:prstGeom prst="rect">
            <a:avLst/>
          </a:prstGeom>
          <a:solidFill>
            <a:srgbClr val="FF0000"/>
          </a:soli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tr-TR" dirty="0" smtClean="0"/>
              <a:t>Tutanakları aldıktan sonra sonuçları hemen cep telefonumuza indirdiğimiz SANDIK TAKİP SİSTEMİMİZE girelim. </a:t>
            </a:r>
          </a:p>
          <a:p>
            <a:pPr algn="ctr"/>
            <a:endParaRPr lang="tr-TR" dirty="0" smtClean="0"/>
          </a:p>
          <a:p>
            <a:pPr algn="ctr"/>
            <a:r>
              <a:rPr lang="tr-TR" dirty="0" smtClean="0"/>
              <a:t>Tutanakları okul sorumlumuza ya da ilçe örgütümüze teslim ediniz. </a:t>
            </a:r>
            <a:endParaRPr lang="tr-TR" dirty="0"/>
          </a:p>
        </p:txBody>
      </p:sp>
    </p:spTree>
    <p:extLst>
      <p:ext uri="{BB962C8B-B14F-4D97-AF65-F5344CB8AC3E}">
        <p14:creationId xmlns="" xmlns:p14="http://schemas.microsoft.com/office/powerpoint/2010/main" val="315058031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323335" y="271092"/>
            <a:ext cx="2279822" cy="2255395"/>
          </a:xfrm>
          <a:prstGeom prst="rect">
            <a:avLst/>
          </a:prstGeom>
        </p:spPr>
      </p:pic>
      <p:sp>
        <p:nvSpPr>
          <p:cNvPr id="2" name="Unvan 1"/>
          <p:cNvSpPr>
            <a:spLocks noGrp="1"/>
          </p:cNvSpPr>
          <p:nvPr>
            <p:ph type="title"/>
          </p:nvPr>
        </p:nvSpPr>
        <p:spPr>
          <a:xfrm>
            <a:off x="2669059" y="582447"/>
            <a:ext cx="8064844" cy="1325563"/>
          </a:xfrm>
        </p:spPr>
        <p:txBody>
          <a:bodyPr>
            <a:normAutofit fontScale="90000"/>
          </a:bodyPr>
          <a:lstStyle/>
          <a:p>
            <a:r>
              <a:rPr lang="tr-TR" sz="4000" b="1" dirty="0" smtClean="0">
                <a:solidFill>
                  <a:srgbClr val="FF0000"/>
                </a:solidFill>
              </a:rPr>
              <a:t>Oy torbasının ve sandık sonuç tutanaklarının İlçe </a:t>
            </a:r>
            <a:r>
              <a:rPr lang="tr-TR" sz="4000" b="1" dirty="0">
                <a:solidFill>
                  <a:srgbClr val="FF0000"/>
                </a:solidFill>
              </a:rPr>
              <a:t>S</a:t>
            </a:r>
            <a:r>
              <a:rPr lang="tr-TR" sz="4000" b="1" dirty="0" smtClean="0">
                <a:solidFill>
                  <a:srgbClr val="FF0000"/>
                </a:solidFill>
              </a:rPr>
              <a:t>eçim </a:t>
            </a:r>
            <a:r>
              <a:rPr lang="tr-TR" sz="4000" b="1" dirty="0">
                <a:solidFill>
                  <a:srgbClr val="FF0000"/>
                </a:solidFill>
              </a:rPr>
              <a:t>K</a:t>
            </a:r>
            <a:r>
              <a:rPr lang="tr-TR" sz="4000" b="1" dirty="0" smtClean="0">
                <a:solidFill>
                  <a:srgbClr val="FF0000"/>
                </a:solidFill>
              </a:rPr>
              <a:t>uruluna </a:t>
            </a:r>
            <a:r>
              <a:rPr lang="tr-TR" sz="4000" b="1" dirty="0">
                <a:solidFill>
                  <a:srgbClr val="FF0000"/>
                </a:solidFill>
              </a:rPr>
              <a:t>teslimi </a:t>
            </a:r>
            <a:endParaRPr lang="tr-TR" sz="4000" dirty="0">
              <a:solidFill>
                <a:srgbClr val="FF0000"/>
              </a:solidFill>
            </a:endParaRPr>
          </a:p>
        </p:txBody>
      </p:sp>
      <p:sp>
        <p:nvSpPr>
          <p:cNvPr id="3" name="İçerik Yer Tutucusu 2"/>
          <p:cNvSpPr>
            <a:spLocks noGrp="1"/>
          </p:cNvSpPr>
          <p:nvPr>
            <p:ph idx="1"/>
          </p:nvPr>
        </p:nvSpPr>
        <p:spPr>
          <a:xfrm>
            <a:off x="838200" y="2438399"/>
            <a:ext cx="10515600" cy="3738563"/>
          </a:xfrm>
        </p:spPr>
        <p:txBody>
          <a:bodyPr>
            <a:normAutofit/>
          </a:bodyPr>
          <a:lstStyle/>
          <a:p>
            <a:pPr marL="0" indent="0">
              <a:buNone/>
            </a:pPr>
            <a:r>
              <a:rPr lang="tr-TR" dirty="0"/>
              <a:t>S</a:t>
            </a:r>
            <a:r>
              <a:rPr lang="tr-TR" dirty="0" smtClean="0"/>
              <a:t>andık kurulu üyelerimiz ve müşahitlerimiz torbanın taşınması sırasında sandık başkanına eşlik etmeliyiz.</a:t>
            </a:r>
          </a:p>
          <a:p>
            <a:pPr marL="0" indent="0">
              <a:buNone/>
            </a:pPr>
            <a:endParaRPr lang="tr-TR" dirty="0" smtClean="0"/>
          </a:p>
          <a:p>
            <a:pPr marL="0" indent="0">
              <a:buNone/>
            </a:pPr>
            <a:r>
              <a:rPr lang="tr-TR" dirty="0" smtClean="0"/>
              <a:t>Torbanın taşınması sırasında mevzuata ve usule aykırı durumlar karşısında fotoğraf veya video çekmeli ve durumu hemen ilçe seçim kurullarına itirazda bulunulması için parti yetkililerine haber vermeliyiz.</a:t>
            </a:r>
            <a:endParaRPr lang="tr-TR" dirty="0"/>
          </a:p>
        </p:txBody>
      </p:sp>
      <p:pic>
        <p:nvPicPr>
          <p:cNvPr id="5" name="Resim 4"/>
          <p:cNvPicPr>
            <a:picLocks noChangeAspect="1"/>
          </p:cNvPicPr>
          <p:nvPr/>
        </p:nvPicPr>
        <p:blipFill>
          <a:blip r:embed="rId3" cstate="print"/>
          <a:stretch>
            <a:fillRect/>
          </a:stretch>
        </p:blipFill>
        <p:spPr>
          <a:xfrm>
            <a:off x="10503395" y="1"/>
            <a:ext cx="1688605" cy="1164893"/>
          </a:xfrm>
          <a:prstGeom prst="rect">
            <a:avLst/>
          </a:prstGeom>
        </p:spPr>
      </p:pic>
    </p:spTree>
    <p:extLst>
      <p:ext uri="{BB962C8B-B14F-4D97-AF65-F5344CB8AC3E}">
        <p14:creationId xmlns="" xmlns:p14="http://schemas.microsoft.com/office/powerpoint/2010/main" val="824822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2286000" y="0"/>
            <a:ext cx="9906000" cy="6858000"/>
          </a:xfrm>
          <a:prstGeom prst="rect">
            <a:avLst/>
          </a:prstGeom>
        </p:spPr>
      </p:pic>
      <p:sp>
        <p:nvSpPr>
          <p:cNvPr id="5" name="Metin kutusu 4"/>
          <p:cNvSpPr txBox="1"/>
          <p:nvPr/>
        </p:nvSpPr>
        <p:spPr>
          <a:xfrm rot="16200000">
            <a:off x="-1979140" y="2881180"/>
            <a:ext cx="6244282" cy="1107996"/>
          </a:xfrm>
          <a:prstGeom prst="rect">
            <a:avLst/>
          </a:prstGeom>
          <a:noFill/>
        </p:spPr>
        <p:txBody>
          <a:bodyPr wrap="square" rtlCol="0">
            <a:spAutoFit/>
          </a:bodyPr>
          <a:lstStyle/>
          <a:p>
            <a:r>
              <a:rPr lang="tr-TR" sz="6600" b="1" dirty="0" smtClean="0">
                <a:solidFill>
                  <a:srgbClr val="FF0000"/>
                </a:solidFill>
                <a:effectLst>
                  <a:outerShdw blurRad="38100" dist="38100" dir="2700000" algn="tl">
                    <a:srgbClr val="000000">
                      <a:alpha val="43137"/>
                    </a:srgbClr>
                  </a:outerShdw>
                </a:effectLst>
              </a:rPr>
              <a:t>Neler öğrendik?</a:t>
            </a:r>
            <a:endParaRPr lang="tr-TR" sz="66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123872241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759828" y="420038"/>
            <a:ext cx="10515600" cy="1035307"/>
          </a:xfrm>
        </p:spPr>
        <p:txBody>
          <a:bodyPr/>
          <a:lstStyle/>
          <a:p>
            <a:r>
              <a:rPr lang="tr-TR" b="1" dirty="0" smtClean="0">
                <a:solidFill>
                  <a:srgbClr val="FF0000"/>
                </a:solidFill>
              </a:rPr>
              <a:t>Şikayet ve İtiraz</a:t>
            </a:r>
            <a:endParaRPr lang="tr-TR" b="1" dirty="0">
              <a:solidFill>
                <a:srgbClr val="FF0000"/>
              </a:solidFill>
            </a:endParaRPr>
          </a:p>
        </p:txBody>
      </p:sp>
      <p:graphicFrame>
        <p:nvGraphicFramePr>
          <p:cNvPr id="5" name="İçerik Yer Tutucusu 4"/>
          <p:cNvGraphicFramePr>
            <a:graphicFrameLocks noGrp="1"/>
          </p:cNvGraphicFramePr>
          <p:nvPr>
            <p:ph idx="1"/>
            <p:extLst>
              <p:ext uri="{D42A27DB-BD31-4B8C-83A1-F6EECF244321}">
                <p14:modId xmlns="" xmlns:p14="http://schemas.microsoft.com/office/powerpoint/2010/main" val="3314623893"/>
              </p:ext>
            </p:extLst>
          </p:nvPr>
        </p:nvGraphicFramePr>
        <p:xfrm>
          <a:off x="2424418" y="1933982"/>
          <a:ext cx="7927597" cy="47688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Resim 3"/>
          <p:cNvPicPr>
            <a:picLocks noChangeAspect="1"/>
          </p:cNvPicPr>
          <p:nvPr/>
        </p:nvPicPr>
        <p:blipFill>
          <a:blip r:embed="rId6" cstate="print"/>
          <a:stretch>
            <a:fillRect/>
          </a:stretch>
        </p:blipFill>
        <p:spPr>
          <a:xfrm>
            <a:off x="10503395" y="1"/>
            <a:ext cx="1688605" cy="1164893"/>
          </a:xfrm>
          <a:prstGeom prst="rect">
            <a:avLst/>
          </a:prstGeom>
        </p:spPr>
      </p:pic>
      <p:pic>
        <p:nvPicPr>
          <p:cNvPr id="7" name="Resim 6"/>
          <p:cNvPicPr>
            <a:picLocks noChangeAspect="1"/>
          </p:cNvPicPr>
          <p:nvPr/>
        </p:nvPicPr>
        <p:blipFill>
          <a:blip r:embed="rId7"/>
          <a:stretch>
            <a:fillRect/>
          </a:stretch>
        </p:blipFill>
        <p:spPr>
          <a:xfrm>
            <a:off x="388207" y="2744286"/>
            <a:ext cx="2736595" cy="2616487"/>
          </a:xfrm>
          <a:prstGeom prst="rect">
            <a:avLst/>
          </a:prstGeom>
        </p:spPr>
      </p:pic>
      <p:cxnSp>
        <p:nvCxnSpPr>
          <p:cNvPr id="9" name="Düz Ok Bağlayıcısı 8"/>
          <p:cNvCxnSpPr/>
          <p:nvPr/>
        </p:nvCxnSpPr>
        <p:spPr>
          <a:xfrm flipH="1">
            <a:off x="2702044" y="2446476"/>
            <a:ext cx="1312974" cy="595619"/>
          </a:xfrm>
          <a:prstGeom prst="straightConnector1">
            <a:avLst/>
          </a:prstGeom>
          <a:ln w="762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0" name="Resim 9"/>
          <p:cNvPicPr>
            <a:picLocks noChangeAspect="1"/>
          </p:cNvPicPr>
          <p:nvPr/>
        </p:nvPicPr>
        <p:blipFill>
          <a:blip r:embed="rId8"/>
          <a:stretch>
            <a:fillRect/>
          </a:stretch>
        </p:blipFill>
        <p:spPr>
          <a:xfrm>
            <a:off x="9840284" y="3136085"/>
            <a:ext cx="2221893" cy="1540238"/>
          </a:xfrm>
          <a:prstGeom prst="rect">
            <a:avLst/>
          </a:prstGeom>
        </p:spPr>
      </p:pic>
      <p:cxnSp>
        <p:nvCxnSpPr>
          <p:cNvPr id="12" name="Düz Ok Bağlayıcısı 11"/>
          <p:cNvCxnSpPr/>
          <p:nvPr/>
        </p:nvCxnSpPr>
        <p:spPr>
          <a:xfrm>
            <a:off x="8728150" y="2446476"/>
            <a:ext cx="1506419" cy="620850"/>
          </a:xfrm>
          <a:prstGeom prst="straightConnector1">
            <a:avLst/>
          </a:prstGeom>
          <a:ln w="762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4" name="Resim 13"/>
          <p:cNvPicPr>
            <a:picLocks noChangeAspect="1"/>
          </p:cNvPicPr>
          <p:nvPr/>
        </p:nvPicPr>
        <p:blipFill>
          <a:blip r:embed="rId9"/>
          <a:stretch>
            <a:fillRect/>
          </a:stretch>
        </p:blipFill>
        <p:spPr>
          <a:xfrm>
            <a:off x="9840283" y="4745082"/>
            <a:ext cx="2221893" cy="1479085"/>
          </a:xfrm>
          <a:prstGeom prst="rect">
            <a:avLst/>
          </a:prstGeom>
        </p:spPr>
      </p:pic>
    </p:spTree>
    <p:extLst>
      <p:ext uri="{BB962C8B-B14F-4D97-AF65-F5344CB8AC3E}">
        <p14:creationId xmlns="" xmlns:p14="http://schemas.microsoft.com/office/powerpoint/2010/main" val="96440325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 xmlns:p14="http://schemas.microsoft.com/office/powerpoint/2010/main" val="360685586"/>
              </p:ext>
            </p:extLst>
          </p:nvPr>
        </p:nvGraphicFramePr>
        <p:xfrm>
          <a:off x="838200" y="238897"/>
          <a:ext cx="10515600" cy="64419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Resim 4"/>
          <p:cNvPicPr>
            <a:picLocks noChangeAspect="1"/>
          </p:cNvPicPr>
          <p:nvPr/>
        </p:nvPicPr>
        <p:blipFill>
          <a:blip r:embed="rId6" cstate="print"/>
          <a:stretch>
            <a:fillRect/>
          </a:stretch>
        </p:blipFill>
        <p:spPr>
          <a:xfrm>
            <a:off x="10503395" y="1"/>
            <a:ext cx="1688605" cy="1164893"/>
          </a:xfrm>
          <a:prstGeom prst="rect">
            <a:avLst/>
          </a:prstGeom>
        </p:spPr>
      </p:pic>
    </p:spTree>
    <p:extLst>
      <p:ext uri="{BB962C8B-B14F-4D97-AF65-F5344CB8AC3E}">
        <p14:creationId xmlns="" xmlns:p14="http://schemas.microsoft.com/office/powerpoint/2010/main" val="120035644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2097" y="1"/>
            <a:ext cx="10515600" cy="1325563"/>
          </a:xfrm>
        </p:spPr>
        <p:txBody>
          <a:bodyPr>
            <a:normAutofit/>
          </a:bodyPr>
          <a:lstStyle/>
          <a:p>
            <a:r>
              <a:rPr lang="tr-TR" sz="4000" b="1" dirty="0" smtClean="0">
                <a:solidFill>
                  <a:srgbClr val="FF0000"/>
                </a:solidFill>
              </a:rPr>
              <a:t>Şikayetin süreci ve örnek şikayet dilekçesi</a:t>
            </a:r>
            <a:endParaRPr lang="tr-TR" sz="4000" b="1" dirty="0">
              <a:solidFill>
                <a:srgbClr val="FF0000"/>
              </a:solidFill>
            </a:endParaRPr>
          </a:p>
        </p:txBody>
      </p:sp>
      <p:sp>
        <p:nvSpPr>
          <p:cNvPr id="3" name="İçerik Yer Tutucusu 2"/>
          <p:cNvSpPr>
            <a:spLocks noGrp="1"/>
          </p:cNvSpPr>
          <p:nvPr>
            <p:ph idx="1"/>
          </p:nvPr>
        </p:nvSpPr>
        <p:spPr>
          <a:xfrm>
            <a:off x="772297" y="1845931"/>
            <a:ext cx="5580967" cy="4530155"/>
          </a:xfrm>
        </p:spPr>
        <p:txBody>
          <a:bodyPr>
            <a:normAutofit/>
          </a:bodyPr>
          <a:lstStyle/>
          <a:p>
            <a:pPr marL="0" indent="0">
              <a:buNone/>
            </a:pPr>
            <a:r>
              <a:rPr lang="tr-TR" dirty="0"/>
              <a:t>Şikâyet dilekçe veya sözle </a:t>
            </a:r>
            <a:r>
              <a:rPr lang="tr-TR" dirty="0" smtClean="0"/>
              <a:t>yapılabilir.</a:t>
            </a:r>
          </a:p>
          <a:p>
            <a:pPr marL="0" indent="0">
              <a:buNone/>
            </a:pPr>
            <a:endParaRPr lang="tr-TR" dirty="0" smtClean="0"/>
          </a:p>
          <a:p>
            <a:pPr marL="0" indent="0">
              <a:buNone/>
            </a:pPr>
            <a:r>
              <a:rPr lang="tr-TR" dirty="0" smtClean="0"/>
              <a:t>Sandık kurulu şikâyeti kabul ederse şikâyet </a:t>
            </a:r>
            <a:r>
              <a:rPr lang="tr-TR" dirty="0"/>
              <a:t>konusu </a:t>
            </a:r>
            <a:r>
              <a:rPr lang="tr-TR" dirty="0" smtClean="0"/>
              <a:t>işlemi düzeltir. </a:t>
            </a:r>
          </a:p>
          <a:p>
            <a:pPr marL="0" indent="0">
              <a:buNone/>
            </a:pPr>
            <a:endParaRPr lang="tr-TR" dirty="0" smtClean="0"/>
          </a:p>
          <a:p>
            <a:pPr marL="0" indent="0">
              <a:buNone/>
            </a:pPr>
            <a:r>
              <a:rPr lang="tr-TR" dirty="0" smtClean="0"/>
              <a:t>Şikâyet ret edilirse gerekçesi ile birlikte tutanak defterine yazılır ve şikayetçiye kararın bir örneği verilir. </a:t>
            </a:r>
          </a:p>
          <a:p>
            <a:endParaRPr lang="tr-TR" dirty="0"/>
          </a:p>
        </p:txBody>
      </p:sp>
      <p:pic>
        <p:nvPicPr>
          <p:cNvPr id="4" name="Resim 3"/>
          <p:cNvPicPr>
            <a:picLocks noChangeAspect="1"/>
          </p:cNvPicPr>
          <p:nvPr/>
        </p:nvPicPr>
        <p:blipFill>
          <a:blip r:embed="rId2" cstate="print"/>
          <a:stretch>
            <a:fillRect/>
          </a:stretch>
        </p:blipFill>
        <p:spPr>
          <a:xfrm>
            <a:off x="10503395" y="1"/>
            <a:ext cx="1688605" cy="1164893"/>
          </a:xfrm>
          <a:prstGeom prst="rect">
            <a:avLst/>
          </a:prstGeom>
        </p:spPr>
      </p:pic>
      <p:pic>
        <p:nvPicPr>
          <p:cNvPr id="7" name="Resim 6"/>
          <p:cNvPicPr>
            <a:picLocks noChangeAspect="1"/>
          </p:cNvPicPr>
          <p:nvPr/>
        </p:nvPicPr>
        <p:blipFill>
          <a:blip r:embed="rId3"/>
          <a:stretch>
            <a:fillRect/>
          </a:stretch>
        </p:blipFill>
        <p:spPr>
          <a:xfrm>
            <a:off x="6877499" y="1243913"/>
            <a:ext cx="4607885" cy="5552303"/>
          </a:xfrm>
          <a:prstGeom prst="rect">
            <a:avLst/>
          </a:prstGeom>
        </p:spPr>
      </p:pic>
    </p:spTree>
    <p:extLst>
      <p:ext uri="{BB962C8B-B14F-4D97-AF65-F5344CB8AC3E}">
        <p14:creationId xmlns="" xmlns:p14="http://schemas.microsoft.com/office/powerpoint/2010/main" val="4161629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03886" y="1"/>
            <a:ext cx="10515600" cy="1325563"/>
          </a:xfrm>
        </p:spPr>
        <p:txBody>
          <a:bodyPr>
            <a:normAutofit/>
          </a:bodyPr>
          <a:lstStyle/>
          <a:p>
            <a:r>
              <a:rPr lang="tr-TR" sz="4000" b="1" dirty="0" smtClean="0">
                <a:solidFill>
                  <a:srgbClr val="FF0000"/>
                </a:solidFill>
              </a:rPr>
              <a:t>İtiraz süreci ve örnek itiraz dilekçeleri</a:t>
            </a:r>
            <a:endParaRPr lang="tr-TR" sz="4000" b="1" dirty="0">
              <a:solidFill>
                <a:srgbClr val="FF0000"/>
              </a:solidFill>
            </a:endParaRPr>
          </a:p>
        </p:txBody>
      </p:sp>
      <p:sp>
        <p:nvSpPr>
          <p:cNvPr id="3" name="İçerik Yer Tutucusu 2"/>
          <p:cNvSpPr>
            <a:spLocks noGrp="1"/>
          </p:cNvSpPr>
          <p:nvPr>
            <p:ph idx="1"/>
          </p:nvPr>
        </p:nvSpPr>
        <p:spPr>
          <a:xfrm>
            <a:off x="203886" y="968861"/>
            <a:ext cx="10515600" cy="777561"/>
          </a:xfrm>
        </p:spPr>
        <p:txBody>
          <a:bodyPr>
            <a:noAutofit/>
          </a:bodyPr>
          <a:lstStyle/>
          <a:p>
            <a:pPr marL="0" indent="0">
              <a:buNone/>
            </a:pPr>
            <a:r>
              <a:rPr lang="tr-TR" sz="2400" dirty="0"/>
              <a:t>Sandık kurullarının aldıkları kararlar ile oy verme süresince yaptıkları iş ve </a:t>
            </a:r>
            <a:r>
              <a:rPr lang="tr-TR" sz="2400" dirty="0" smtClean="0"/>
              <a:t>işlemlere </a:t>
            </a:r>
            <a:r>
              <a:rPr lang="tr-TR" sz="2400" dirty="0"/>
              <a:t>ilişkin seçim kurullarına itirazda bulunulabilir. </a:t>
            </a:r>
            <a:r>
              <a:rPr lang="tr-TR" sz="2400" dirty="0" smtClean="0"/>
              <a:t>İki şekilde itirazda bulunabiliriz. </a:t>
            </a:r>
          </a:p>
        </p:txBody>
      </p:sp>
      <p:pic>
        <p:nvPicPr>
          <p:cNvPr id="4" name="Resim 3"/>
          <p:cNvPicPr>
            <a:picLocks noChangeAspect="1"/>
          </p:cNvPicPr>
          <p:nvPr/>
        </p:nvPicPr>
        <p:blipFill>
          <a:blip r:embed="rId2" cstate="print"/>
          <a:stretch>
            <a:fillRect/>
          </a:stretch>
        </p:blipFill>
        <p:spPr>
          <a:xfrm>
            <a:off x="10503395" y="1"/>
            <a:ext cx="1688605" cy="1164893"/>
          </a:xfrm>
          <a:prstGeom prst="rect">
            <a:avLst/>
          </a:prstGeom>
        </p:spPr>
      </p:pic>
      <p:sp>
        <p:nvSpPr>
          <p:cNvPr id="6" name="İçerik Yer Tutucusu 2"/>
          <p:cNvSpPr txBox="1">
            <a:spLocks/>
          </p:cNvSpPr>
          <p:nvPr/>
        </p:nvSpPr>
        <p:spPr>
          <a:xfrm>
            <a:off x="640492" y="1829314"/>
            <a:ext cx="5418438" cy="9302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tr-TR" sz="2000" dirty="0" smtClean="0"/>
              <a:t>1- Sandık kurulu başkanlığı aracılığı ile ilçe seçim kuruluna itirazda bulunabiliriz. </a:t>
            </a:r>
          </a:p>
        </p:txBody>
      </p:sp>
      <p:sp>
        <p:nvSpPr>
          <p:cNvPr id="8" name="İçerik Yer Tutucusu 2"/>
          <p:cNvSpPr txBox="1">
            <a:spLocks/>
          </p:cNvSpPr>
          <p:nvPr/>
        </p:nvSpPr>
        <p:spPr>
          <a:xfrm>
            <a:off x="6058930" y="1829314"/>
            <a:ext cx="5471984" cy="9302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tr-TR" sz="2000" dirty="0" smtClean="0"/>
              <a:t>2- Doğrudan İlçe seçim kurulu başkanlığına itirazda bulunabiliriz (İtiraz için öncesinde Sandık kuruluna şikayette bulunulmuş olması şart değildir). </a:t>
            </a:r>
            <a:endParaRPr lang="tr-TR" sz="2000" dirty="0"/>
          </a:p>
        </p:txBody>
      </p:sp>
      <p:pic>
        <p:nvPicPr>
          <p:cNvPr id="9" name="Resim 8"/>
          <p:cNvPicPr>
            <a:picLocks noChangeAspect="1"/>
          </p:cNvPicPr>
          <p:nvPr/>
        </p:nvPicPr>
        <p:blipFill>
          <a:blip r:embed="rId3"/>
          <a:stretch>
            <a:fillRect/>
          </a:stretch>
        </p:blipFill>
        <p:spPr>
          <a:xfrm>
            <a:off x="6981388" y="2842426"/>
            <a:ext cx="3522007" cy="3899100"/>
          </a:xfrm>
          <a:prstGeom prst="rect">
            <a:avLst/>
          </a:prstGeom>
        </p:spPr>
      </p:pic>
      <p:pic>
        <p:nvPicPr>
          <p:cNvPr id="10" name="Resim 9"/>
          <p:cNvPicPr>
            <a:picLocks noChangeAspect="1"/>
          </p:cNvPicPr>
          <p:nvPr/>
        </p:nvPicPr>
        <p:blipFill>
          <a:blip r:embed="rId4"/>
          <a:stretch>
            <a:fillRect/>
          </a:stretch>
        </p:blipFill>
        <p:spPr>
          <a:xfrm>
            <a:off x="1234357" y="2545857"/>
            <a:ext cx="3337643" cy="4048531"/>
          </a:xfrm>
          <a:prstGeom prst="rect">
            <a:avLst/>
          </a:prstGeom>
        </p:spPr>
      </p:pic>
    </p:spTree>
    <p:extLst>
      <p:ext uri="{BB962C8B-B14F-4D97-AF65-F5344CB8AC3E}">
        <p14:creationId xmlns="" xmlns:p14="http://schemas.microsoft.com/office/powerpoint/2010/main" val="175419572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266904" y="2150216"/>
            <a:ext cx="7592016" cy="3290888"/>
          </a:xfrm>
        </p:spPr>
        <p:txBody>
          <a:bodyPr>
            <a:normAutofit fontScale="90000"/>
          </a:bodyPr>
          <a:lstStyle/>
          <a:p>
            <a:r>
              <a:rPr lang="tr-TR" sz="2800" dirty="0"/>
              <a:t>Şikâyet en geç, seçim sonuçlarını tespit eden tutanağın sandık kurulunca </a:t>
            </a:r>
            <a:r>
              <a:rPr lang="tr-TR" sz="2800" dirty="0" smtClean="0"/>
              <a:t>düzenlendiği ana kadar yapılabilir. </a:t>
            </a:r>
            <a:br>
              <a:rPr lang="tr-TR" sz="2800" dirty="0" smtClean="0"/>
            </a:br>
            <a:r>
              <a:rPr lang="tr-TR" sz="2800" dirty="0"/>
              <a:t/>
            </a:r>
            <a:br>
              <a:rPr lang="tr-TR" sz="2800" dirty="0"/>
            </a:br>
            <a:r>
              <a:rPr lang="tr-TR" sz="2800" dirty="0"/>
              <a:t>Cumhurbaşkanı seçimi için ilçe seçim kurullarına itirazın son süresi </a:t>
            </a:r>
            <a:r>
              <a:rPr lang="tr-TR" sz="2800" b="1" u="sng" dirty="0"/>
              <a:t>25 Haziran 2018 Pazartesi günü saat 17.00'e </a:t>
            </a:r>
            <a:r>
              <a:rPr lang="tr-TR" sz="2800" dirty="0"/>
              <a:t>kadardır. </a:t>
            </a:r>
            <a:r>
              <a:rPr lang="tr-TR" sz="2800" dirty="0" smtClean="0"/>
              <a:t/>
            </a:r>
            <a:br>
              <a:rPr lang="tr-TR" sz="2800" dirty="0" smtClean="0"/>
            </a:br>
            <a:r>
              <a:rPr lang="tr-TR" sz="2800" dirty="0"/>
              <a:t/>
            </a:r>
            <a:br>
              <a:rPr lang="tr-TR" sz="2800" dirty="0"/>
            </a:br>
            <a:r>
              <a:rPr lang="tr-TR" sz="2800" dirty="0"/>
              <a:t>Milletvekili seçimleri için ilçe seçim kurullarına itirazın son süresi ise </a:t>
            </a:r>
            <a:r>
              <a:rPr lang="tr-TR" sz="2800" b="1" u="sng" dirty="0"/>
              <a:t>26 Haziran 2018 Salı günü saat 15.00'e </a:t>
            </a:r>
            <a:r>
              <a:rPr lang="tr-TR" sz="2800" dirty="0"/>
              <a:t>kadardır (135/54). </a:t>
            </a:r>
            <a:r>
              <a:rPr lang="tr-TR" sz="2800" dirty="0" smtClean="0"/>
              <a:t/>
            </a:r>
            <a:br>
              <a:rPr lang="tr-TR" sz="2800" dirty="0" smtClean="0"/>
            </a:br>
            <a:r>
              <a:rPr lang="tr-TR" sz="2800" dirty="0" smtClean="0"/>
              <a:t/>
            </a:r>
            <a:br>
              <a:rPr lang="tr-TR" sz="2800" dirty="0" smtClean="0"/>
            </a:br>
            <a:r>
              <a:rPr lang="tr-TR" sz="2800" b="1" dirty="0" smtClean="0">
                <a:solidFill>
                  <a:srgbClr val="FF0000"/>
                </a:solidFill>
              </a:rPr>
              <a:t>BİZLERİN GÖREVİ BU SÜRELER TAMAMLANINCAYA KADAR DEVAM EDER</a:t>
            </a:r>
            <a:endParaRPr lang="tr-TR" sz="2800" b="1" dirty="0">
              <a:solidFill>
                <a:srgbClr val="FF0000"/>
              </a:solidFill>
            </a:endParaRPr>
          </a:p>
        </p:txBody>
      </p:sp>
      <p:sp>
        <p:nvSpPr>
          <p:cNvPr id="5" name="Unvan 1"/>
          <p:cNvSpPr txBox="1">
            <a:spLocks/>
          </p:cNvSpPr>
          <p:nvPr/>
        </p:nvSpPr>
        <p:spPr>
          <a:xfrm>
            <a:off x="483974" y="362465"/>
            <a:ext cx="7860956" cy="108303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000" b="1" dirty="0" smtClean="0">
                <a:solidFill>
                  <a:srgbClr val="FF0000"/>
                </a:solidFill>
              </a:rPr>
              <a:t>Şikayet ve itiraz için son süre</a:t>
            </a:r>
            <a:endParaRPr lang="tr-TR" sz="4000" b="1" dirty="0">
              <a:solidFill>
                <a:srgbClr val="FF0000"/>
              </a:solidFill>
            </a:endParaRPr>
          </a:p>
        </p:txBody>
      </p:sp>
      <p:pic>
        <p:nvPicPr>
          <p:cNvPr id="6" name="Resim 5"/>
          <p:cNvPicPr>
            <a:picLocks noChangeAspect="1"/>
          </p:cNvPicPr>
          <p:nvPr/>
        </p:nvPicPr>
        <p:blipFill>
          <a:blip r:embed="rId2" cstate="print"/>
          <a:stretch>
            <a:fillRect/>
          </a:stretch>
        </p:blipFill>
        <p:spPr>
          <a:xfrm>
            <a:off x="10503395" y="1"/>
            <a:ext cx="1688605" cy="1164893"/>
          </a:xfrm>
          <a:prstGeom prst="rect">
            <a:avLst/>
          </a:prstGeom>
        </p:spPr>
      </p:pic>
      <p:pic>
        <p:nvPicPr>
          <p:cNvPr id="9" name="Resim 8"/>
          <p:cNvPicPr>
            <a:picLocks noChangeAspect="1"/>
          </p:cNvPicPr>
          <p:nvPr/>
        </p:nvPicPr>
        <p:blipFill>
          <a:blip r:embed="rId3"/>
          <a:stretch>
            <a:fillRect/>
          </a:stretch>
        </p:blipFill>
        <p:spPr>
          <a:xfrm>
            <a:off x="273778" y="1850295"/>
            <a:ext cx="3933825" cy="4162425"/>
          </a:xfrm>
          <a:prstGeom prst="rect">
            <a:avLst/>
          </a:prstGeom>
        </p:spPr>
      </p:pic>
    </p:spTree>
    <p:extLst>
      <p:ext uri="{BB962C8B-B14F-4D97-AF65-F5344CB8AC3E}">
        <p14:creationId xmlns="" xmlns:p14="http://schemas.microsoft.com/office/powerpoint/2010/main" val="283509804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000" b="1" dirty="0" smtClean="0">
                <a:solidFill>
                  <a:srgbClr val="FF0000"/>
                </a:solidFill>
              </a:rPr>
              <a:t>Cezaevlerinde kurulacak sandıklar</a:t>
            </a:r>
            <a:endParaRPr lang="tr-TR" sz="4000" b="1" dirty="0">
              <a:solidFill>
                <a:srgbClr val="FF0000"/>
              </a:solidFill>
            </a:endParaRPr>
          </a:p>
        </p:txBody>
      </p:sp>
      <p:sp>
        <p:nvSpPr>
          <p:cNvPr id="3" name="İçerik Yer Tutucusu 2"/>
          <p:cNvSpPr>
            <a:spLocks noGrp="1"/>
          </p:cNvSpPr>
          <p:nvPr>
            <p:ph idx="1"/>
          </p:nvPr>
        </p:nvSpPr>
        <p:spPr>
          <a:xfrm>
            <a:off x="4545228" y="1434164"/>
            <a:ext cx="7407876" cy="5072514"/>
          </a:xfrm>
        </p:spPr>
        <p:txBody>
          <a:bodyPr>
            <a:normAutofit fontScale="55000" lnSpcReduction="20000"/>
          </a:bodyPr>
          <a:lstStyle/>
          <a:p>
            <a:pPr marL="0" indent="0" algn="just">
              <a:lnSpc>
                <a:spcPct val="128000"/>
              </a:lnSpc>
              <a:spcAft>
                <a:spcPts val="800"/>
              </a:spcAft>
              <a:buNone/>
            </a:pPr>
            <a:r>
              <a:rPr lang="tr-TR" dirty="0">
                <a:latin typeface="Calibri" panose="020F0502020204030204" pitchFamily="34" charset="0"/>
                <a:ea typeface="Calibri" panose="020F0502020204030204" pitchFamily="34" charset="0"/>
                <a:cs typeface="Times New Roman" panose="02020603050405020304" pitchFamily="18" charset="0"/>
              </a:rPr>
              <a:t>Cezaevlerinde kurulan sandık kurulları </a:t>
            </a:r>
            <a:r>
              <a:rPr lang="tr-TR" dirty="0" smtClean="0">
                <a:latin typeface="Calibri" panose="020F0502020204030204" pitchFamily="34" charset="0"/>
                <a:ea typeface="Calibri" panose="020F0502020204030204" pitchFamily="34" charset="0"/>
                <a:cs typeface="Times New Roman" panose="02020603050405020304" pitchFamily="18" charset="0"/>
              </a:rPr>
              <a:t>diğer sandıklar ile aynı </a:t>
            </a:r>
            <a:r>
              <a:rPr lang="tr-TR" dirty="0">
                <a:latin typeface="Calibri" panose="020F0502020204030204" pitchFamily="34" charset="0"/>
                <a:ea typeface="Calibri" panose="020F0502020204030204" pitchFamily="34" charset="0"/>
                <a:cs typeface="Times New Roman" panose="02020603050405020304" pitchFamily="18" charset="0"/>
              </a:rPr>
              <a:t>usul ve esaslara göre işlem yaparlar. Bununla birlikte:</a:t>
            </a:r>
            <a:endParaRPr lang="tr-TR"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28000"/>
              </a:lnSpc>
              <a:spcAft>
                <a:spcPts val="0"/>
              </a:spcAft>
              <a:buFont typeface="Wingdings" panose="05000000000000000000" pitchFamily="2" charset="2"/>
              <a:buChar char=""/>
            </a:pPr>
            <a:r>
              <a:rPr lang="tr-TR" dirty="0">
                <a:latin typeface="Calibri" panose="020F0502020204030204" pitchFamily="34" charset="0"/>
                <a:ea typeface="Calibri" panose="020F0502020204030204" pitchFamily="34" charset="0"/>
                <a:cs typeface="Times New Roman" panose="02020603050405020304" pitchFamily="18" charset="0"/>
              </a:rPr>
              <a:t>Sandık kurulu </a:t>
            </a:r>
            <a:r>
              <a:rPr lang="tr-TR" dirty="0" smtClean="0">
                <a:latin typeface="Calibri" panose="020F0502020204030204" pitchFamily="34" charset="0"/>
                <a:ea typeface="Calibri" panose="020F0502020204030204" pitchFamily="34" charset="0"/>
                <a:cs typeface="Times New Roman" panose="02020603050405020304" pitchFamily="18" charset="0"/>
              </a:rPr>
              <a:t>cezaevi idaresinin </a:t>
            </a:r>
            <a:r>
              <a:rPr lang="tr-TR" dirty="0">
                <a:latin typeface="Calibri" panose="020F0502020204030204" pitchFamily="34" charset="0"/>
                <a:ea typeface="Calibri" panose="020F0502020204030204" pitchFamily="34" charset="0"/>
                <a:cs typeface="Times New Roman" panose="02020603050405020304" pitchFamily="18" charset="0"/>
              </a:rPr>
              <a:t>görüşü </a:t>
            </a:r>
            <a:r>
              <a:rPr lang="tr-TR" dirty="0" smtClean="0">
                <a:latin typeface="Calibri" panose="020F0502020204030204" pitchFamily="34" charset="0"/>
                <a:ea typeface="Calibri" panose="020F0502020204030204" pitchFamily="34" charset="0"/>
                <a:cs typeface="Times New Roman" panose="02020603050405020304" pitchFamily="18" charset="0"/>
              </a:rPr>
              <a:t>alarak </a:t>
            </a:r>
            <a:r>
              <a:rPr lang="tr-TR" dirty="0">
                <a:latin typeface="Calibri" panose="020F0502020204030204" pitchFamily="34" charset="0"/>
                <a:ea typeface="Calibri" panose="020F0502020204030204" pitchFamily="34" charset="0"/>
                <a:cs typeface="Times New Roman" panose="02020603050405020304" pitchFamily="18" charset="0"/>
              </a:rPr>
              <a:t>ilçe seçim kurulu başkanının gözetiminde sandığın konulacağı yeri </a:t>
            </a:r>
            <a:r>
              <a:rPr lang="tr-TR" dirty="0" smtClean="0">
                <a:latin typeface="Calibri" panose="020F0502020204030204" pitchFamily="34" charset="0"/>
                <a:ea typeface="Calibri" panose="020F0502020204030204" pitchFamily="34" charset="0"/>
                <a:cs typeface="Times New Roman" panose="02020603050405020304" pitchFamily="18" charset="0"/>
              </a:rPr>
              <a:t>belirler.</a:t>
            </a:r>
            <a:endParaRPr lang="tr-TR"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28000"/>
              </a:lnSpc>
              <a:spcAft>
                <a:spcPts val="0"/>
              </a:spcAft>
              <a:buFont typeface="Wingdings" panose="05000000000000000000" pitchFamily="2" charset="2"/>
              <a:buChar char=""/>
            </a:pPr>
            <a:r>
              <a:rPr lang="tr-TR" dirty="0">
                <a:latin typeface="Calibri" panose="020F0502020204030204" pitchFamily="34" charset="0"/>
                <a:ea typeface="Calibri" panose="020F0502020204030204" pitchFamily="34" charset="0"/>
                <a:cs typeface="Times New Roman" panose="02020603050405020304" pitchFamily="18" charset="0"/>
              </a:rPr>
              <a:t>Onaylı sandık seçmen listeleri </a:t>
            </a:r>
            <a:r>
              <a:rPr lang="tr-TR" dirty="0" smtClean="0">
                <a:latin typeface="Calibri" panose="020F0502020204030204" pitchFamily="34" charset="0"/>
                <a:ea typeface="Calibri" panose="020F0502020204030204" pitchFamily="34" charset="0"/>
                <a:cs typeface="Times New Roman" panose="02020603050405020304" pitchFamily="18" charset="0"/>
              </a:rPr>
              <a:t>cezaevi </a:t>
            </a:r>
            <a:r>
              <a:rPr lang="tr-TR" dirty="0">
                <a:latin typeface="Calibri" panose="020F0502020204030204" pitchFamily="34" charset="0"/>
                <a:ea typeface="Calibri" panose="020F0502020204030204" pitchFamily="34" charset="0"/>
                <a:cs typeface="Times New Roman" panose="02020603050405020304" pitchFamily="18" charset="0"/>
              </a:rPr>
              <a:t>idaresinin görüşü alınmak suretiyle elverişli alana </a:t>
            </a:r>
            <a:r>
              <a:rPr lang="tr-TR" dirty="0" smtClean="0">
                <a:latin typeface="Calibri" panose="020F0502020204030204" pitchFamily="34" charset="0"/>
                <a:ea typeface="Calibri" panose="020F0502020204030204" pitchFamily="34" charset="0"/>
                <a:cs typeface="Times New Roman" panose="02020603050405020304" pitchFamily="18" charset="0"/>
              </a:rPr>
              <a:t>asılır.</a:t>
            </a:r>
            <a:endParaRPr lang="tr-TR"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28000"/>
              </a:lnSpc>
              <a:spcAft>
                <a:spcPts val="0"/>
              </a:spcAft>
              <a:buFont typeface="Wingdings" panose="05000000000000000000" pitchFamily="2" charset="2"/>
              <a:buChar char=""/>
            </a:pPr>
            <a:r>
              <a:rPr lang="tr-TR" dirty="0" smtClean="0">
                <a:latin typeface="Calibri" panose="020F0502020204030204" pitchFamily="34" charset="0"/>
                <a:ea typeface="Calibri" panose="020F0502020204030204" pitchFamily="34" charset="0"/>
                <a:cs typeface="Times New Roman" panose="02020603050405020304" pitchFamily="18" charset="0"/>
              </a:rPr>
              <a:t>Sandık </a:t>
            </a:r>
            <a:r>
              <a:rPr lang="tr-TR" dirty="0">
                <a:latin typeface="Calibri" panose="020F0502020204030204" pitchFamily="34" charset="0"/>
                <a:ea typeface="Calibri" panose="020F0502020204030204" pitchFamily="34" charset="0"/>
                <a:cs typeface="Times New Roman" panose="02020603050405020304" pitchFamily="18" charset="0"/>
              </a:rPr>
              <a:t>başında şiddet, cebir veya tehdit kullanan seçmenler cezaevi idaresinin görüşü alındıktan sonra, güvenliği zayıflatmayacak şekilde uygulama yapılarak, sandık çevresinden dışarı </a:t>
            </a:r>
            <a:r>
              <a:rPr lang="tr-TR" dirty="0" smtClean="0">
                <a:latin typeface="Calibri" panose="020F0502020204030204" pitchFamily="34" charset="0"/>
                <a:ea typeface="Calibri" panose="020F0502020204030204" pitchFamily="34" charset="0"/>
                <a:cs typeface="Times New Roman" panose="02020603050405020304" pitchFamily="18" charset="0"/>
              </a:rPr>
              <a:t>çıkarılır.</a:t>
            </a:r>
            <a:endParaRPr lang="tr-TR"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28000"/>
              </a:lnSpc>
              <a:spcAft>
                <a:spcPts val="0"/>
              </a:spcAft>
              <a:buFont typeface="Wingdings" panose="05000000000000000000" pitchFamily="2" charset="2"/>
              <a:buChar char=""/>
            </a:pPr>
            <a:r>
              <a:rPr lang="tr-TR" dirty="0" smtClean="0">
                <a:latin typeface="Calibri" panose="020F0502020204030204" pitchFamily="34" charset="0"/>
                <a:ea typeface="Calibri" panose="020F0502020204030204" pitchFamily="34" charset="0"/>
                <a:cs typeface="Times New Roman" panose="02020603050405020304" pitchFamily="18" charset="0"/>
              </a:rPr>
              <a:t>Tutuklu </a:t>
            </a:r>
            <a:r>
              <a:rPr lang="tr-TR" dirty="0">
                <a:latin typeface="Calibri" panose="020F0502020204030204" pitchFamily="34" charset="0"/>
                <a:ea typeface="Calibri" panose="020F0502020204030204" pitchFamily="34" charset="0"/>
                <a:cs typeface="Times New Roman" panose="02020603050405020304" pitchFamily="18" charset="0"/>
              </a:rPr>
              <a:t>ya da taksirli suçlardan hükümlü bulunan seçmenlerin kimlik tespitinde, cezaevi idaresince verilmiş belge, kimlik belgesi yerine </a:t>
            </a:r>
            <a:r>
              <a:rPr lang="tr-TR" dirty="0" smtClean="0">
                <a:latin typeface="Calibri" panose="020F0502020204030204" pitchFamily="34" charset="0"/>
                <a:ea typeface="Calibri" panose="020F0502020204030204" pitchFamily="34" charset="0"/>
                <a:cs typeface="Times New Roman" panose="02020603050405020304" pitchFamily="18" charset="0"/>
              </a:rPr>
              <a:t>geçer.</a:t>
            </a:r>
            <a:endParaRPr lang="tr-TR"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28000"/>
              </a:lnSpc>
              <a:spcAft>
                <a:spcPts val="800"/>
              </a:spcAft>
              <a:buFont typeface="Wingdings" panose="05000000000000000000" pitchFamily="2" charset="2"/>
              <a:buChar char=""/>
            </a:pPr>
            <a:r>
              <a:rPr lang="tr-TR" dirty="0">
                <a:latin typeface="Calibri" panose="020F0502020204030204" pitchFamily="34" charset="0"/>
                <a:ea typeface="Calibri" panose="020F0502020204030204" pitchFamily="34" charset="0"/>
                <a:cs typeface="Times New Roman" panose="02020603050405020304" pitchFamily="18" charset="0"/>
              </a:rPr>
              <a:t>Tutuklular yeterli güvenlik tedbirleri alındıktan sonra, ceza infaz kurumu idaresinin belirleyeceği bir düzen içinde oy kullanacakları sandık bölgesine getirilir. Tutukluların serbest ve gizlilik içinde oylarını kullanmaları sandık kurulunca sağlanır. Seçmenlerden ceza infaz kurumlarında tutuklu bulunanlar, oyunu kullandıktan sonra yetkililerce sandık çevresinden </a:t>
            </a:r>
            <a:r>
              <a:rPr lang="tr-TR" dirty="0" smtClean="0">
                <a:latin typeface="Calibri" panose="020F0502020204030204" pitchFamily="34" charset="0"/>
                <a:ea typeface="Calibri" panose="020F0502020204030204" pitchFamily="34" charset="0"/>
                <a:cs typeface="Times New Roman" panose="02020603050405020304" pitchFamily="18" charset="0"/>
              </a:rPr>
              <a:t>götürülürler.</a:t>
            </a:r>
            <a:endParaRPr lang="tr-TR" sz="2400" dirty="0">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pic>
        <p:nvPicPr>
          <p:cNvPr id="4" name="Resim 3"/>
          <p:cNvPicPr>
            <a:picLocks noChangeAspect="1"/>
          </p:cNvPicPr>
          <p:nvPr/>
        </p:nvPicPr>
        <p:blipFill>
          <a:blip r:embed="rId2" cstate="print"/>
          <a:stretch>
            <a:fillRect/>
          </a:stretch>
        </p:blipFill>
        <p:spPr>
          <a:xfrm>
            <a:off x="10503395" y="1"/>
            <a:ext cx="1688605" cy="1164893"/>
          </a:xfrm>
          <a:prstGeom prst="rect">
            <a:avLst/>
          </a:prstGeom>
        </p:spPr>
      </p:pic>
      <p:pic>
        <p:nvPicPr>
          <p:cNvPr id="5" name="Resim 4"/>
          <p:cNvPicPr>
            <a:picLocks noChangeAspect="1"/>
          </p:cNvPicPr>
          <p:nvPr/>
        </p:nvPicPr>
        <p:blipFill>
          <a:blip r:embed="rId3"/>
          <a:stretch>
            <a:fillRect/>
          </a:stretch>
        </p:blipFill>
        <p:spPr>
          <a:xfrm>
            <a:off x="299007" y="1847164"/>
            <a:ext cx="4048125" cy="3895725"/>
          </a:xfrm>
          <a:prstGeom prst="rect">
            <a:avLst/>
          </a:prstGeom>
        </p:spPr>
      </p:pic>
    </p:spTree>
    <p:extLst>
      <p:ext uri="{BB962C8B-B14F-4D97-AF65-F5344CB8AC3E}">
        <p14:creationId xmlns="" xmlns:p14="http://schemas.microsoft.com/office/powerpoint/2010/main" val="2183270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18005" y="582447"/>
            <a:ext cx="699241" cy="4896859"/>
          </a:xfrm>
        </p:spPr>
        <p:txBody>
          <a:bodyPr vert="vert270">
            <a:noAutofit/>
          </a:bodyPr>
          <a:lstStyle/>
          <a:p>
            <a:r>
              <a:rPr lang="tr-TR" sz="4000" b="1" dirty="0" smtClean="0">
                <a:solidFill>
                  <a:srgbClr val="FF0000"/>
                </a:solidFill>
              </a:rPr>
              <a:t>Seyyar Sandıklar</a:t>
            </a:r>
            <a:endParaRPr lang="tr-TR" sz="4000" b="1" dirty="0">
              <a:solidFill>
                <a:srgbClr val="FF0000"/>
              </a:solidFill>
            </a:endParaRPr>
          </a:p>
        </p:txBody>
      </p:sp>
      <p:sp>
        <p:nvSpPr>
          <p:cNvPr id="3" name="İçerik Yer Tutucusu 2"/>
          <p:cNvSpPr>
            <a:spLocks noGrp="1"/>
          </p:cNvSpPr>
          <p:nvPr>
            <p:ph idx="1"/>
          </p:nvPr>
        </p:nvSpPr>
        <p:spPr>
          <a:xfrm>
            <a:off x="1569612" y="462014"/>
            <a:ext cx="10622388" cy="6208294"/>
          </a:xfrm>
        </p:spPr>
        <p:txBody>
          <a:bodyPr>
            <a:normAutofit fontScale="47500" lnSpcReduction="20000"/>
          </a:bodyPr>
          <a:lstStyle/>
          <a:p>
            <a:pPr lvl="0">
              <a:buFont typeface="Wingdings" panose="05000000000000000000" pitchFamily="2" charset="2"/>
              <a:buChar char="ü"/>
            </a:pPr>
            <a:endParaRPr lang="tr-TR" dirty="0" smtClean="0"/>
          </a:p>
          <a:p>
            <a:pPr lvl="0">
              <a:buFont typeface="Wingdings" panose="05000000000000000000" pitchFamily="2" charset="2"/>
              <a:buChar char="ü"/>
            </a:pPr>
            <a:endParaRPr lang="tr-TR" dirty="0"/>
          </a:p>
          <a:p>
            <a:pPr lvl="0">
              <a:lnSpc>
                <a:spcPct val="132000"/>
              </a:lnSpc>
              <a:buFont typeface="Wingdings" panose="05000000000000000000" pitchFamily="2" charset="2"/>
              <a:buChar char="ü"/>
            </a:pPr>
            <a:r>
              <a:rPr lang="tr-TR" dirty="0" smtClean="0"/>
              <a:t>Her </a:t>
            </a:r>
            <a:r>
              <a:rPr lang="tr-TR" dirty="0"/>
              <a:t>seyyar sandık için bir sandık kurulu oluşturulacaktır. </a:t>
            </a:r>
          </a:p>
          <a:p>
            <a:pPr lvl="0">
              <a:lnSpc>
                <a:spcPct val="132000"/>
              </a:lnSpc>
              <a:buFont typeface="Wingdings" panose="05000000000000000000" pitchFamily="2" charset="2"/>
              <a:buChar char="ü"/>
            </a:pPr>
            <a:r>
              <a:rPr lang="tr-TR" dirty="0"/>
              <a:t>Seyyar sandık kurulu başkan ve üyeleri; oy verme günü saat 06.00 da bağlı olduğu ilçe seçim kurulu başkanlığında hazır </a:t>
            </a:r>
            <a:r>
              <a:rPr lang="tr-TR" dirty="0" smtClean="0"/>
              <a:t>bulunacak.</a:t>
            </a:r>
          </a:p>
          <a:p>
            <a:pPr lvl="0">
              <a:lnSpc>
                <a:spcPct val="132000"/>
              </a:lnSpc>
              <a:buFont typeface="Wingdings" panose="05000000000000000000" pitchFamily="2" charset="2"/>
              <a:buChar char="ü"/>
            </a:pPr>
            <a:r>
              <a:rPr lang="tr-TR" dirty="0" smtClean="0"/>
              <a:t>Seyyar </a:t>
            </a:r>
            <a:r>
              <a:rPr lang="tr-TR" dirty="0"/>
              <a:t>sandık kurullarında </a:t>
            </a:r>
            <a:r>
              <a:rPr lang="tr-TR" b="1" dirty="0"/>
              <a:t>oy pusulaları ve zarflar 40 adetlik kapalı ve üzeri mühürlenmiş paket olarak teslim alınır. </a:t>
            </a:r>
            <a:endParaRPr lang="tr-TR" dirty="0"/>
          </a:p>
          <a:p>
            <a:pPr lvl="0">
              <a:lnSpc>
                <a:spcPct val="132000"/>
              </a:lnSpc>
              <a:buFont typeface="Wingdings" panose="05000000000000000000" pitchFamily="2" charset="2"/>
              <a:buChar char="ü"/>
            </a:pPr>
            <a:r>
              <a:rPr lang="tr-TR" dirty="0"/>
              <a:t>Seyyar sandıklarda sadece seyyar sandık seçmen listesinde yazılı seçmenlere oy </a:t>
            </a:r>
            <a:r>
              <a:rPr lang="tr-TR" dirty="0" smtClean="0"/>
              <a:t>kullandırılır. </a:t>
            </a:r>
            <a:endParaRPr lang="tr-TR" dirty="0"/>
          </a:p>
          <a:p>
            <a:pPr lvl="0">
              <a:lnSpc>
                <a:spcPct val="132000"/>
              </a:lnSpc>
              <a:buFont typeface="Wingdings" panose="05000000000000000000" pitchFamily="2" charset="2"/>
              <a:buChar char="ü"/>
            </a:pPr>
            <a:r>
              <a:rPr lang="tr-TR" dirty="0"/>
              <a:t>Oy sandığı ve kabin seçmenin gizlilik ilkesi temelinde rahatlıkla oyunu kullanabileceği bir yere yerleştirilir. Seyyar sandıkta oy kullanan seçmene bir yakını yardım edebilir. Seyyar sandık kurulu başkan veya üyeleri </a:t>
            </a:r>
            <a:r>
              <a:rPr lang="tr-TR" dirty="0" smtClean="0"/>
              <a:t>oy </a:t>
            </a:r>
            <a:r>
              <a:rPr lang="tr-TR" dirty="0"/>
              <a:t>kabinine oyun gizliliğini ihlal edecek şekilde müdahale </a:t>
            </a:r>
            <a:r>
              <a:rPr lang="tr-TR" dirty="0" smtClean="0"/>
              <a:t>edemez.</a:t>
            </a:r>
            <a:endParaRPr lang="tr-TR" dirty="0"/>
          </a:p>
          <a:p>
            <a:pPr lvl="0">
              <a:lnSpc>
                <a:spcPct val="132000"/>
              </a:lnSpc>
              <a:buFont typeface="Wingdings" panose="05000000000000000000" pitchFamily="2" charset="2"/>
              <a:buChar char="ü"/>
            </a:pPr>
            <a:r>
              <a:rPr lang="tr-TR" dirty="0"/>
              <a:t>Sandık kurulu başkanı ve üyeleri ile seyyar sandık kurulu üyelerini görev yerlerine ulaştırmak için görevlendirilen kişiler ve varsa sandığı korumakla görevli kolluk güçleri seyyar sandıkta Örnek 142 belgeleri ile oy kullanabilirler. Seyyar sandık kurulu bu şekilde oy kullanana görevlilerinin örnek 142 belgelerini alır. Bu belgeleri ilçe seçim kuruluna teslim </a:t>
            </a:r>
            <a:r>
              <a:rPr lang="tr-TR" dirty="0" smtClean="0"/>
              <a:t>eder.</a:t>
            </a:r>
            <a:endParaRPr lang="tr-TR" dirty="0"/>
          </a:p>
          <a:p>
            <a:pPr lvl="0">
              <a:lnSpc>
                <a:spcPct val="132000"/>
              </a:lnSpc>
              <a:buFont typeface="Wingdings" panose="05000000000000000000" pitchFamily="2" charset="2"/>
              <a:buChar char="ü"/>
            </a:pPr>
            <a:r>
              <a:rPr lang="tr-TR" dirty="0"/>
              <a:t>Her seyyar sandık sabit bir sandık ile ilişkilendirilir.  </a:t>
            </a:r>
          </a:p>
          <a:p>
            <a:pPr lvl="0">
              <a:lnSpc>
                <a:spcPct val="132000"/>
              </a:lnSpc>
              <a:buFont typeface="Wingdings" panose="05000000000000000000" pitchFamily="2" charset="2"/>
              <a:buChar char="ü"/>
            </a:pPr>
            <a:r>
              <a:rPr lang="tr-TR" dirty="0" smtClean="0"/>
              <a:t>Saat </a:t>
            </a:r>
            <a:r>
              <a:rPr lang="tr-TR" dirty="0"/>
              <a:t>17.00 itibariyle seyyar sandık seçmen listesinde yer almasına rağmen adresine gidilemeyen seçmenler varsa, bu seçmenlerin adreslerine gidilerek oy vermeleri sağlandıktan sonra derhal ilişkilendirildiği sandığın bulunduğu yere hareket eder</a:t>
            </a:r>
            <a:r>
              <a:rPr lang="tr-TR" dirty="0" smtClean="0"/>
              <a:t>.</a:t>
            </a:r>
          </a:p>
          <a:p>
            <a:pPr lvl="0">
              <a:lnSpc>
                <a:spcPct val="132000"/>
              </a:lnSpc>
              <a:buFont typeface="Wingdings" panose="05000000000000000000" pitchFamily="2" charset="2"/>
              <a:buChar char="ü"/>
            </a:pPr>
            <a:r>
              <a:rPr lang="tr-TR" dirty="0" smtClean="0"/>
              <a:t> </a:t>
            </a:r>
            <a:r>
              <a:rPr lang="tr-TR" b="1" i="1" u="sng" dirty="0" smtClean="0"/>
              <a:t>Seyyar </a:t>
            </a:r>
            <a:r>
              <a:rPr lang="tr-TR" b="1" i="1" u="sng" dirty="0"/>
              <a:t>sandık kurulu ile ilişkilendirilen sandık kurulu, seyyar sandık kurulu gelmeden ve uygunluk teslim tutanağı ile seyyar sandık kuruluna ait zarflar teslim alınmadan kendi sandığını açamaz </a:t>
            </a:r>
            <a:r>
              <a:rPr lang="tr-TR" b="1" i="1" u="sng" dirty="0" smtClean="0"/>
              <a:t>.</a:t>
            </a:r>
          </a:p>
          <a:p>
            <a:pPr lvl="0">
              <a:lnSpc>
                <a:spcPct val="132000"/>
              </a:lnSpc>
              <a:buFont typeface="Wingdings" panose="05000000000000000000" pitchFamily="2" charset="2"/>
              <a:buChar char="ü"/>
            </a:pPr>
            <a:r>
              <a:rPr lang="tr-TR" dirty="0" smtClean="0"/>
              <a:t>Seyyar </a:t>
            </a:r>
            <a:r>
              <a:rPr lang="tr-TR" dirty="0"/>
              <a:t>sandık kurulu saat 17:00’da sandığı açarak sabit sandık kurulları ile aynı usul ve esaslarda zarf sayımı yapar. Seyyar sandık uygunluk tespit tutanağı doldurulur. Zarflar ve tutanakların bir örneği ilişkilendirilen sandık kuruluna teslim </a:t>
            </a:r>
            <a:r>
              <a:rPr lang="tr-TR" dirty="0" smtClean="0"/>
              <a:t>edilir.</a:t>
            </a:r>
          </a:p>
          <a:p>
            <a:pPr lvl="0">
              <a:lnSpc>
                <a:spcPct val="132000"/>
              </a:lnSpc>
              <a:buFont typeface="Wingdings" panose="05000000000000000000" pitchFamily="2" charset="2"/>
              <a:buChar char="ü"/>
            </a:pPr>
            <a:r>
              <a:rPr lang="tr-TR" dirty="0" smtClean="0"/>
              <a:t>Seyyar </a:t>
            </a:r>
            <a:r>
              <a:rPr lang="tr-TR" dirty="0"/>
              <a:t>sandık kurulu ilişkilendirdiği sandığa teslim ettiği oy kullanılan zarflar dışında tüm seçim araçlarını  </a:t>
            </a:r>
            <a:r>
              <a:rPr lang="tr-TR" dirty="0" smtClean="0"/>
              <a:t>ilçe seçim kuruluna teslim eder. </a:t>
            </a:r>
            <a:endParaRPr lang="tr-TR" dirty="0"/>
          </a:p>
          <a:p>
            <a:pPr lvl="0">
              <a:lnSpc>
                <a:spcPct val="132000"/>
              </a:lnSpc>
              <a:buFont typeface="Wingdings" panose="05000000000000000000" pitchFamily="2" charset="2"/>
              <a:buChar char="ü"/>
            </a:pPr>
            <a:r>
              <a:rPr lang="tr-TR" dirty="0"/>
              <a:t>Seyyar sandıklar oy zarflarını kesinlikle açmazlar. Oy pusulalarının sayım ve dökümü ilişkilendirilen sandık kurulu tarafından yapılır. </a:t>
            </a:r>
          </a:p>
        </p:txBody>
      </p:sp>
      <p:pic>
        <p:nvPicPr>
          <p:cNvPr id="6" name="Resim 5"/>
          <p:cNvPicPr>
            <a:picLocks noChangeAspect="1"/>
          </p:cNvPicPr>
          <p:nvPr/>
        </p:nvPicPr>
        <p:blipFill>
          <a:blip r:embed="rId2" cstate="print"/>
          <a:stretch>
            <a:fillRect/>
          </a:stretch>
        </p:blipFill>
        <p:spPr>
          <a:xfrm>
            <a:off x="10503395" y="1"/>
            <a:ext cx="1688605" cy="1164893"/>
          </a:xfrm>
          <a:prstGeom prst="rect">
            <a:avLst/>
          </a:prstGeom>
        </p:spPr>
      </p:pic>
      <p:pic>
        <p:nvPicPr>
          <p:cNvPr id="7" name="Resim 6"/>
          <p:cNvPicPr>
            <a:picLocks noChangeAspect="1"/>
          </p:cNvPicPr>
          <p:nvPr/>
        </p:nvPicPr>
        <p:blipFill>
          <a:blip r:embed="rId3"/>
          <a:stretch>
            <a:fillRect/>
          </a:stretch>
        </p:blipFill>
        <p:spPr>
          <a:xfrm>
            <a:off x="0" y="86627"/>
            <a:ext cx="1735253" cy="1727383"/>
          </a:xfrm>
          <a:prstGeom prst="rect">
            <a:avLst/>
          </a:prstGeom>
        </p:spPr>
      </p:pic>
    </p:spTree>
    <p:extLst>
      <p:ext uri="{BB962C8B-B14F-4D97-AF65-F5344CB8AC3E}">
        <p14:creationId xmlns="" xmlns:p14="http://schemas.microsoft.com/office/powerpoint/2010/main" val="1975003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animEffect transition="in" filter="fade">
                                      <p:cBhvr>
                                        <p:cTn id="56" dur="1000"/>
                                        <p:tgtEl>
                                          <p:spTgt spid="3">
                                            <p:txEl>
                                              <p:pRg st="9" end="9"/>
                                            </p:txEl>
                                          </p:spTgt>
                                        </p:tgtEl>
                                      </p:cBhvr>
                                    </p:animEffect>
                                    <p:anim calcmode="lin" valueType="num">
                                      <p:cBhvr>
                                        <p:cTn id="5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10" end="10"/>
                                            </p:txEl>
                                          </p:spTgt>
                                        </p:tgtEl>
                                        <p:attrNameLst>
                                          <p:attrName>style.visibility</p:attrName>
                                        </p:attrNameLst>
                                      </p:cBhvr>
                                      <p:to>
                                        <p:strVal val="visible"/>
                                      </p:to>
                                    </p:set>
                                    <p:animEffect transition="in" filter="fade">
                                      <p:cBhvr>
                                        <p:cTn id="63" dur="1000"/>
                                        <p:tgtEl>
                                          <p:spTgt spid="3">
                                            <p:txEl>
                                              <p:pRg st="10" end="10"/>
                                            </p:txEl>
                                          </p:spTgt>
                                        </p:tgtEl>
                                      </p:cBhvr>
                                    </p:animEffect>
                                    <p:anim calcmode="lin" valueType="num">
                                      <p:cBhvr>
                                        <p:cTn id="64"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11" end="11"/>
                                            </p:txEl>
                                          </p:spTgt>
                                        </p:tgtEl>
                                        <p:attrNameLst>
                                          <p:attrName>style.visibility</p:attrName>
                                        </p:attrNameLst>
                                      </p:cBhvr>
                                      <p:to>
                                        <p:strVal val="visible"/>
                                      </p:to>
                                    </p:set>
                                    <p:animEffect transition="in" filter="fade">
                                      <p:cBhvr>
                                        <p:cTn id="70" dur="1000"/>
                                        <p:tgtEl>
                                          <p:spTgt spid="3">
                                            <p:txEl>
                                              <p:pRg st="11" end="11"/>
                                            </p:txEl>
                                          </p:spTgt>
                                        </p:tgtEl>
                                      </p:cBhvr>
                                    </p:animEffect>
                                    <p:anim calcmode="lin" valueType="num">
                                      <p:cBhvr>
                                        <p:cTn id="71"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3">
                                            <p:txEl>
                                              <p:pRg st="12" end="12"/>
                                            </p:txEl>
                                          </p:spTgt>
                                        </p:tgtEl>
                                        <p:attrNameLst>
                                          <p:attrName>style.visibility</p:attrName>
                                        </p:attrNameLst>
                                      </p:cBhvr>
                                      <p:to>
                                        <p:strVal val="visible"/>
                                      </p:to>
                                    </p:set>
                                    <p:animEffect transition="in" filter="fade">
                                      <p:cBhvr>
                                        <p:cTn id="77" dur="1000"/>
                                        <p:tgtEl>
                                          <p:spTgt spid="3">
                                            <p:txEl>
                                              <p:pRg st="12" end="12"/>
                                            </p:txEl>
                                          </p:spTgt>
                                        </p:tgtEl>
                                      </p:cBhvr>
                                    </p:animEffect>
                                    <p:anim calcmode="lin" valueType="num">
                                      <p:cBhvr>
                                        <p:cTn id="78"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3">
                                            <p:txEl>
                                              <p:pRg st="13" end="13"/>
                                            </p:txEl>
                                          </p:spTgt>
                                        </p:tgtEl>
                                        <p:attrNameLst>
                                          <p:attrName>style.visibility</p:attrName>
                                        </p:attrNameLst>
                                      </p:cBhvr>
                                      <p:to>
                                        <p:strVal val="visible"/>
                                      </p:to>
                                    </p:set>
                                    <p:animEffect transition="in" filter="fade">
                                      <p:cBhvr>
                                        <p:cTn id="84" dur="1000"/>
                                        <p:tgtEl>
                                          <p:spTgt spid="3">
                                            <p:txEl>
                                              <p:pRg st="13" end="13"/>
                                            </p:txEl>
                                          </p:spTgt>
                                        </p:tgtEl>
                                      </p:cBhvr>
                                    </p:animEffect>
                                    <p:anim calcmode="lin" valueType="num">
                                      <p:cBhvr>
                                        <p:cTn id="85"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86"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490888"/>
            <a:ext cx="10515600" cy="6092792"/>
          </a:xfrm>
        </p:spPr>
        <p:txBody>
          <a:bodyPr>
            <a:normAutofit fontScale="62500" lnSpcReduction="20000"/>
          </a:bodyPr>
          <a:lstStyle/>
          <a:p>
            <a:pPr lvl="0">
              <a:buFont typeface="Wingdings" panose="05000000000000000000" pitchFamily="2" charset="2"/>
              <a:buChar char="ü"/>
            </a:pPr>
            <a:r>
              <a:rPr lang="tr-TR" dirty="0"/>
              <a:t>Seçim gününden önce görevli olduğumuz sandığın bulunduğu okula gidelim, seçim günü okula nasıl ulaşacağımızı planlayalım.</a:t>
            </a:r>
          </a:p>
          <a:p>
            <a:pPr lvl="0">
              <a:buFont typeface="Wingdings" panose="05000000000000000000" pitchFamily="2" charset="2"/>
              <a:buChar char="ü"/>
            </a:pPr>
            <a:r>
              <a:rPr lang="tr-TR" dirty="0"/>
              <a:t>Seçim günü iletişim halinde olmamız gereken okul sorumlusu, mahalle sorumlusu ve ilçe bilgi işlem sorumlularının telefon numarasını edinelim.</a:t>
            </a:r>
          </a:p>
          <a:p>
            <a:pPr>
              <a:lnSpc>
                <a:spcPct val="118000"/>
              </a:lnSpc>
              <a:buFont typeface="Wingdings" panose="05000000000000000000" pitchFamily="2" charset="2"/>
              <a:buChar char="ü"/>
            </a:pPr>
            <a:r>
              <a:rPr lang="tr-TR" dirty="0" smtClean="0"/>
              <a:t>Mutlaka </a:t>
            </a:r>
            <a:r>
              <a:rPr lang="tr-TR" dirty="0"/>
              <a:t>belirtilen zamandan önce görevli olduğunuz sandığın başında bulununuz,</a:t>
            </a:r>
          </a:p>
          <a:p>
            <a:pPr>
              <a:lnSpc>
                <a:spcPct val="118000"/>
              </a:lnSpc>
              <a:buFont typeface="Wingdings" panose="05000000000000000000" pitchFamily="2" charset="2"/>
              <a:buChar char="ü"/>
            </a:pPr>
            <a:r>
              <a:rPr lang="tr-TR" dirty="0" smtClean="0"/>
              <a:t>Sandık </a:t>
            </a:r>
            <a:r>
              <a:rPr lang="tr-TR" dirty="0"/>
              <a:t>Kurulu Başkanı tarafından torba açılırken mutlaka torbadan çıkan bütün seçim evrakının tam, eksiksiz ve üzerinde hiçbir oynama yapılmadığına, torbadan seçim evrakı dışında herhangi bir şeyin çıkıp çıkmadığına dikkat ediniz,</a:t>
            </a:r>
          </a:p>
          <a:p>
            <a:pPr>
              <a:lnSpc>
                <a:spcPct val="118000"/>
              </a:lnSpc>
              <a:buFont typeface="Wingdings" panose="05000000000000000000" pitchFamily="2" charset="2"/>
              <a:buChar char="ü"/>
            </a:pPr>
            <a:r>
              <a:rPr lang="tr-TR" dirty="0" smtClean="0"/>
              <a:t>Kapalı </a:t>
            </a:r>
            <a:r>
              <a:rPr lang="tr-TR" dirty="0"/>
              <a:t>oy verme yerini, seçmen listesini, hangi görevlilerin (kolluk güçleri dahil) sandığınızda oy kullanacağını kontrol </a:t>
            </a:r>
            <a:r>
              <a:rPr lang="tr-TR" dirty="0" smtClean="0"/>
              <a:t>ediniz,</a:t>
            </a:r>
          </a:p>
          <a:p>
            <a:pPr>
              <a:lnSpc>
                <a:spcPct val="118000"/>
              </a:lnSpc>
              <a:buFont typeface="Wingdings" panose="05000000000000000000" pitchFamily="2" charset="2"/>
              <a:buChar char="ü"/>
            </a:pPr>
            <a:r>
              <a:rPr lang="tr-TR" dirty="0" smtClean="0"/>
              <a:t>Sandık </a:t>
            </a:r>
            <a:r>
              <a:rPr lang="tr-TR" dirty="0"/>
              <a:t>kurulu başkanının verdiği görevi aktif yürütürken aynı zamanda sandık kurulu üye ve başkanlarının yaptıkları iş ve işlemlerin yasaya uygunluğunu takip ediniz,</a:t>
            </a:r>
          </a:p>
          <a:p>
            <a:pPr>
              <a:lnSpc>
                <a:spcPct val="118000"/>
              </a:lnSpc>
              <a:buFont typeface="Wingdings" panose="05000000000000000000" pitchFamily="2" charset="2"/>
              <a:buChar char="ü"/>
            </a:pPr>
            <a:r>
              <a:rPr lang="tr-TR" dirty="0" smtClean="0"/>
              <a:t>Öncelikle </a:t>
            </a:r>
            <a:r>
              <a:rPr lang="tr-TR" dirty="0"/>
              <a:t>sandık kurulu başkan ve üyeleri olmak üzere diğer seçmenler ve kolluk güçlerinin hiçbir koşulda seçmen tercihine etki edecek düzeyde yönlendirici olmadığından emin olunuz,</a:t>
            </a:r>
          </a:p>
          <a:p>
            <a:pPr>
              <a:lnSpc>
                <a:spcPct val="118000"/>
              </a:lnSpc>
              <a:buFont typeface="Wingdings" panose="05000000000000000000" pitchFamily="2" charset="2"/>
              <a:buChar char="ü"/>
            </a:pPr>
            <a:r>
              <a:rPr lang="tr-TR" dirty="0" smtClean="0"/>
              <a:t>Mükerrer </a:t>
            </a:r>
            <a:r>
              <a:rPr lang="tr-TR" dirty="0"/>
              <a:t>oy kullanılmaması için oy kullanacak kolluk gücü ve diğer görevlilerin Örnek 142 belgelerini sandık başkanına teslim edilmesini sağlayınız. Ayrıca seçmen listesine adının bulunup bulunmadığına dikkat </a:t>
            </a:r>
            <a:r>
              <a:rPr lang="tr-TR" dirty="0" smtClean="0"/>
              <a:t>ediniz.</a:t>
            </a:r>
          </a:p>
          <a:p>
            <a:pPr>
              <a:lnSpc>
                <a:spcPct val="118000"/>
              </a:lnSpc>
              <a:buFont typeface="Wingdings" panose="05000000000000000000" pitchFamily="2" charset="2"/>
              <a:buChar char="ü"/>
            </a:pPr>
            <a:r>
              <a:rPr lang="tr-TR" dirty="0" smtClean="0"/>
              <a:t>Başkalarının </a:t>
            </a:r>
            <a:r>
              <a:rPr lang="tr-TR" dirty="0"/>
              <a:t>yerine oy kullanılmasını engellemek için kimlik tespitine dikkat ediniz,</a:t>
            </a:r>
          </a:p>
          <a:p>
            <a:endParaRPr lang="tr-TR" dirty="0"/>
          </a:p>
        </p:txBody>
      </p:sp>
      <p:sp>
        <p:nvSpPr>
          <p:cNvPr id="4" name="Unvan 1"/>
          <p:cNvSpPr txBox="1">
            <a:spLocks/>
          </p:cNvSpPr>
          <p:nvPr/>
        </p:nvSpPr>
        <p:spPr>
          <a:xfrm>
            <a:off x="138959" y="642895"/>
            <a:ext cx="699241" cy="4896859"/>
          </a:xfrm>
          <a:prstGeom prst="rect">
            <a:avLst/>
          </a:prstGeom>
        </p:spPr>
        <p:txBody>
          <a:bodyPr vert="vert270"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000" b="1" dirty="0" smtClean="0">
                <a:solidFill>
                  <a:srgbClr val="FF0000"/>
                </a:solidFill>
              </a:rPr>
              <a:t>Önemli Hatırlatmalar</a:t>
            </a:r>
            <a:endParaRPr lang="tr-TR" sz="4000" b="1" dirty="0">
              <a:solidFill>
                <a:srgbClr val="FF0000"/>
              </a:solidFill>
            </a:endParaRPr>
          </a:p>
        </p:txBody>
      </p:sp>
      <p:pic>
        <p:nvPicPr>
          <p:cNvPr id="5" name="Resim 4"/>
          <p:cNvPicPr>
            <a:picLocks noChangeAspect="1"/>
          </p:cNvPicPr>
          <p:nvPr/>
        </p:nvPicPr>
        <p:blipFill>
          <a:blip r:embed="rId2" cstate="print"/>
          <a:stretch>
            <a:fillRect/>
          </a:stretch>
        </p:blipFill>
        <p:spPr>
          <a:xfrm>
            <a:off x="10880458" y="2"/>
            <a:ext cx="1311542" cy="904774"/>
          </a:xfrm>
          <a:prstGeom prst="rect">
            <a:avLst/>
          </a:prstGeom>
        </p:spPr>
      </p:pic>
    </p:spTree>
    <p:extLst>
      <p:ext uri="{BB962C8B-B14F-4D97-AF65-F5344CB8AC3E}">
        <p14:creationId xmlns="" xmlns:p14="http://schemas.microsoft.com/office/powerpoint/2010/main" val="3820152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anim calcmode="lin" valueType="num">
                                      <p:cBhvr>
                                        <p:cTn id="3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1000"/>
                                        <p:tgtEl>
                                          <p:spTgt spid="3">
                                            <p:txEl>
                                              <p:pRg st="6" end="6"/>
                                            </p:txEl>
                                          </p:spTgt>
                                        </p:tgtEl>
                                      </p:cBhvr>
                                    </p:animEffect>
                                    <p:anim calcmode="lin" valueType="num">
                                      <p:cBhvr>
                                        <p:cTn id="3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1000"/>
                                        <p:tgtEl>
                                          <p:spTgt spid="3">
                                            <p:txEl>
                                              <p:pRg st="8" end="8"/>
                                            </p:txEl>
                                          </p:spTgt>
                                        </p:tgtEl>
                                      </p:cBhvr>
                                    </p:animEffect>
                                    <p:anim calcmode="lin" valueType="num">
                                      <p:cBhvr>
                                        <p:cTn id="4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298383"/>
            <a:ext cx="10384857" cy="6429675"/>
          </a:xfrm>
        </p:spPr>
        <p:txBody>
          <a:bodyPr>
            <a:normAutofit fontScale="85000" lnSpcReduction="20000"/>
          </a:bodyPr>
          <a:lstStyle/>
          <a:p>
            <a:pPr>
              <a:lnSpc>
                <a:spcPct val="118000"/>
              </a:lnSpc>
              <a:buFont typeface="Wingdings" panose="05000000000000000000" pitchFamily="2" charset="2"/>
              <a:buChar char="ü"/>
            </a:pPr>
            <a:r>
              <a:rPr lang="tr-TR" dirty="0"/>
              <a:t>Seçmen üzerindeki olası baskıları engellemek için hiç bir seçmenin cep telefonu ile kapalı oy verme yerine girmesine izin vermeyiniz. Bu konuda sandık başkanı ve kurulun diğer üyeleri ile ortaklaşın. </a:t>
            </a:r>
          </a:p>
          <a:p>
            <a:pPr>
              <a:lnSpc>
                <a:spcPct val="118000"/>
              </a:lnSpc>
              <a:buFont typeface="Wingdings" panose="05000000000000000000" pitchFamily="2" charset="2"/>
              <a:buChar char="ü"/>
            </a:pPr>
            <a:r>
              <a:rPr lang="tr-TR" dirty="0"/>
              <a:t>Sayım ve döküm işlemlerinin açıklık ilkesine uygun bir şekilde yapılmasına dikkat ediniz,</a:t>
            </a:r>
          </a:p>
          <a:p>
            <a:pPr>
              <a:lnSpc>
                <a:spcPct val="118000"/>
              </a:lnSpc>
              <a:buFont typeface="Wingdings" panose="05000000000000000000" pitchFamily="2" charset="2"/>
              <a:buChar char="ü"/>
            </a:pPr>
            <a:r>
              <a:rPr lang="tr-TR" dirty="0"/>
              <a:t>Geçerli ve geçersiz oy pusulalarına ve zarflara dikkat ediniz, yakından inceleyiniz,</a:t>
            </a:r>
          </a:p>
          <a:p>
            <a:pPr>
              <a:lnSpc>
                <a:spcPct val="118000"/>
              </a:lnSpc>
              <a:buFont typeface="Wingdings" panose="05000000000000000000" pitchFamily="2" charset="2"/>
              <a:buChar char="ü"/>
            </a:pPr>
            <a:r>
              <a:rPr lang="tr-TR" dirty="0"/>
              <a:t>Sandık Sonuç Tutanaklarının doğru doldurulmasına, imzaların eksiksiz olmasına ve mühürlenmesine dikkat ediniz,</a:t>
            </a:r>
          </a:p>
          <a:p>
            <a:pPr>
              <a:lnSpc>
                <a:spcPct val="118000"/>
              </a:lnSpc>
              <a:buFont typeface="Wingdings" panose="05000000000000000000" pitchFamily="2" charset="2"/>
              <a:buChar char="ü"/>
            </a:pPr>
            <a:r>
              <a:rPr lang="tr-TR" dirty="0"/>
              <a:t>Sandık sonuç tutanağının bir örneğini mutlaka alınız.</a:t>
            </a:r>
          </a:p>
          <a:p>
            <a:pPr>
              <a:lnSpc>
                <a:spcPct val="118000"/>
              </a:lnSpc>
              <a:buFont typeface="Wingdings" panose="05000000000000000000" pitchFamily="2" charset="2"/>
              <a:buChar char="ü"/>
            </a:pPr>
            <a:r>
              <a:rPr lang="tr-TR" dirty="0"/>
              <a:t>Sandık sonuçlarını akıllı cep telefonunuz aracılığı ile Partimizin Sandık Takip Sistemine yükleyiniz.</a:t>
            </a:r>
          </a:p>
          <a:p>
            <a:pPr>
              <a:lnSpc>
                <a:spcPct val="118000"/>
              </a:lnSpc>
              <a:buFont typeface="Wingdings" panose="05000000000000000000" pitchFamily="2" charset="2"/>
              <a:buChar char="ü"/>
            </a:pPr>
            <a:r>
              <a:rPr lang="tr-TR" dirty="0"/>
              <a:t>Sandık sonuç tutanağını okul sorumlusuna veya ilçe örgütüne iletiniz,</a:t>
            </a:r>
          </a:p>
          <a:p>
            <a:pPr>
              <a:lnSpc>
                <a:spcPct val="118000"/>
              </a:lnSpc>
              <a:buFont typeface="Wingdings" panose="05000000000000000000" pitchFamily="2" charset="2"/>
              <a:buChar char="ü"/>
            </a:pPr>
            <a:r>
              <a:rPr lang="tr-TR" dirty="0"/>
              <a:t>Seçim iş ve işlemlerinin yasaya uygun bir şekilde gerçekleştirildiğinden emin olunuz, aksi bir durumda itiraz için okul sorumlularımız veya parti yetkililerimiz ile iletişime geçiniz</a:t>
            </a:r>
            <a:r>
              <a:rPr lang="tr-TR" dirty="0" smtClean="0"/>
              <a:t>.</a:t>
            </a:r>
            <a:endParaRPr lang="tr-TR" dirty="0"/>
          </a:p>
        </p:txBody>
      </p:sp>
      <p:sp>
        <p:nvSpPr>
          <p:cNvPr id="4" name="Unvan 1"/>
          <p:cNvSpPr txBox="1">
            <a:spLocks/>
          </p:cNvSpPr>
          <p:nvPr/>
        </p:nvSpPr>
        <p:spPr>
          <a:xfrm>
            <a:off x="138959" y="787275"/>
            <a:ext cx="699241" cy="4896859"/>
          </a:xfrm>
          <a:prstGeom prst="rect">
            <a:avLst/>
          </a:prstGeom>
        </p:spPr>
        <p:txBody>
          <a:bodyPr vert="vert270"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000" b="1" dirty="0" smtClean="0">
                <a:solidFill>
                  <a:srgbClr val="FF0000"/>
                </a:solidFill>
              </a:rPr>
              <a:t>Önemli Hatırlatmalar</a:t>
            </a:r>
            <a:endParaRPr lang="tr-TR" sz="4000" b="1" dirty="0">
              <a:solidFill>
                <a:srgbClr val="FF0000"/>
              </a:solidFill>
            </a:endParaRPr>
          </a:p>
        </p:txBody>
      </p:sp>
      <p:pic>
        <p:nvPicPr>
          <p:cNvPr id="5" name="Resim 4"/>
          <p:cNvPicPr>
            <a:picLocks noChangeAspect="1"/>
          </p:cNvPicPr>
          <p:nvPr/>
        </p:nvPicPr>
        <p:blipFill>
          <a:blip r:embed="rId2" cstate="print"/>
          <a:stretch>
            <a:fillRect/>
          </a:stretch>
        </p:blipFill>
        <p:spPr>
          <a:xfrm>
            <a:off x="11050784" y="2"/>
            <a:ext cx="1141216" cy="787274"/>
          </a:xfrm>
          <a:prstGeom prst="rect">
            <a:avLst/>
          </a:prstGeom>
        </p:spPr>
      </p:pic>
    </p:spTree>
    <p:extLst>
      <p:ext uri="{BB962C8B-B14F-4D97-AF65-F5344CB8AC3E}">
        <p14:creationId xmlns="" xmlns:p14="http://schemas.microsoft.com/office/powerpoint/2010/main" val="1277962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298383"/>
            <a:ext cx="10384857" cy="6429675"/>
          </a:xfrm>
        </p:spPr>
        <p:txBody>
          <a:bodyPr>
            <a:normAutofit fontScale="92500" lnSpcReduction="20000"/>
          </a:bodyPr>
          <a:lstStyle/>
          <a:p>
            <a:pPr>
              <a:lnSpc>
                <a:spcPct val="118000"/>
              </a:lnSpc>
              <a:buFont typeface="Wingdings" panose="05000000000000000000" pitchFamily="2" charset="2"/>
              <a:buChar char="ü"/>
            </a:pPr>
            <a:r>
              <a:rPr lang="tr-TR" dirty="0" smtClean="0"/>
              <a:t>Seçim iş ve işlemlerine dair mevzuata, yasal hak ve sorumluluklarımıza hakim olabildiğimiz oranda</a:t>
            </a:r>
          </a:p>
          <a:p>
            <a:pPr lvl="1">
              <a:lnSpc>
                <a:spcPct val="118000"/>
              </a:lnSpc>
              <a:buFont typeface="Wingdings" panose="05000000000000000000" pitchFamily="2" charset="2"/>
              <a:buChar char="ü"/>
            </a:pPr>
            <a:r>
              <a:rPr lang="tr-TR" dirty="0" smtClean="0"/>
              <a:t>Görevimizi etkin bir şekilde yerine getirebiliriz,</a:t>
            </a:r>
          </a:p>
          <a:p>
            <a:pPr lvl="1">
              <a:lnSpc>
                <a:spcPct val="118000"/>
              </a:lnSpc>
              <a:buFont typeface="Wingdings" panose="05000000000000000000" pitchFamily="2" charset="2"/>
              <a:buChar char="ü"/>
            </a:pPr>
            <a:r>
              <a:rPr lang="tr-TR" dirty="0" smtClean="0"/>
              <a:t>Krizleri yönetebiliriz</a:t>
            </a:r>
          </a:p>
          <a:p>
            <a:pPr lvl="1">
              <a:lnSpc>
                <a:spcPct val="118000"/>
              </a:lnSpc>
              <a:buFont typeface="Wingdings" panose="05000000000000000000" pitchFamily="2" charset="2"/>
              <a:buChar char="ü"/>
            </a:pPr>
            <a:r>
              <a:rPr lang="tr-TR" dirty="0"/>
              <a:t>Oylarımıza sahip çıkabiliriz </a:t>
            </a:r>
          </a:p>
          <a:p>
            <a:pPr>
              <a:lnSpc>
                <a:spcPct val="118000"/>
              </a:lnSpc>
              <a:buFont typeface="Wingdings" panose="05000000000000000000" pitchFamily="2" charset="2"/>
              <a:buChar char="ü"/>
            </a:pPr>
            <a:r>
              <a:rPr lang="tr-TR" dirty="0" smtClean="0"/>
              <a:t>Bu nedenle seçim gününden önce partimiz tarafından hazırlanan eğitim videolarımızı da izlemeli, sizler için hazırlanan cep kitapçığını okumalı ve seçim günü yanınızda bulundurmalıyız.</a:t>
            </a:r>
          </a:p>
          <a:p>
            <a:pPr>
              <a:lnSpc>
                <a:spcPct val="118000"/>
              </a:lnSpc>
              <a:buFont typeface="Wingdings" panose="05000000000000000000" pitchFamily="2" charset="2"/>
              <a:buChar char="ü"/>
            </a:pPr>
            <a:r>
              <a:rPr lang="tr-TR" dirty="0" smtClean="0"/>
              <a:t>Şikayet ve itirazlarınızı dile getirirken ya da kriz durumlarına müdahale ederken 135 sayılı YSK genelgesinin ilgili maddesini muhataplarımıza hatırlatmalıyız. Yapacağımız her iş ve işlemin yasal dayanağını belirtiğimiz ölçüde sorunları yönetebiliriz. </a:t>
            </a:r>
          </a:p>
          <a:p>
            <a:pPr>
              <a:lnSpc>
                <a:spcPct val="118000"/>
              </a:lnSpc>
              <a:buFont typeface="Wingdings" panose="05000000000000000000" pitchFamily="2" charset="2"/>
              <a:buChar char="ü"/>
            </a:pPr>
            <a:r>
              <a:rPr lang="tr-TR" dirty="0" smtClean="0">
                <a:solidFill>
                  <a:srgbClr val="FF0000"/>
                </a:solidFill>
              </a:rPr>
              <a:t>Sandık çevresinde karmaşa çıkartarak bizi şiddet olaylarının içine çekmek, böylelikle ihbar yoluyla bizleri sandık çevresinden uzaklaştırmak isteyenlere karşı dikkatli olmalı, olası provokasyonlara dikkat etmeliyiz.  </a:t>
            </a:r>
            <a:endParaRPr lang="tr-TR" dirty="0">
              <a:solidFill>
                <a:srgbClr val="FF0000"/>
              </a:solidFill>
            </a:endParaRPr>
          </a:p>
        </p:txBody>
      </p:sp>
      <p:sp>
        <p:nvSpPr>
          <p:cNvPr id="4" name="Unvan 1"/>
          <p:cNvSpPr txBox="1">
            <a:spLocks/>
          </p:cNvSpPr>
          <p:nvPr/>
        </p:nvSpPr>
        <p:spPr>
          <a:xfrm>
            <a:off x="138959" y="787275"/>
            <a:ext cx="699241" cy="4896859"/>
          </a:xfrm>
          <a:prstGeom prst="rect">
            <a:avLst/>
          </a:prstGeom>
        </p:spPr>
        <p:txBody>
          <a:bodyPr vert="vert270"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000" b="1" dirty="0" smtClean="0">
                <a:solidFill>
                  <a:srgbClr val="FF0000"/>
                </a:solidFill>
              </a:rPr>
              <a:t>Önemli Hatırlatmalar</a:t>
            </a:r>
            <a:endParaRPr lang="tr-TR" sz="4000" b="1" dirty="0">
              <a:solidFill>
                <a:srgbClr val="FF0000"/>
              </a:solidFill>
            </a:endParaRPr>
          </a:p>
        </p:txBody>
      </p:sp>
      <p:pic>
        <p:nvPicPr>
          <p:cNvPr id="5" name="Resim 4"/>
          <p:cNvPicPr>
            <a:picLocks noChangeAspect="1"/>
          </p:cNvPicPr>
          <p:nvPr/>
        </p:nvPicPr>
        <p:blipFill>
          <a:blip r:embed="rId2" cstate="print"/>
          <a:stretch>
            <a:fillRect/>
          </a:stretch>
        </p:blipFill>
        <p:spPr>
          <a:xfrm>
            <a:off x="11050784" y="2"/>
            <a:ext cx="1141216" cy="787274"/>
          </a:xfrm>
          <a:prstGeom prst="rect">
            <a:avLst/>
          </a:prstGeom>
        </p:spPr>
      </p:pic>
    </p:spTree>
    <p:extLst>
      <p:ext uri="{BB962C8B-B14F-4D97-AF65-F5344CB8AC3E}">
        <p14:creationId xmlns="" xmlns:p14="http://schemas.microsoft.com/office/powerpoint/2010/main" val="4249666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1000"/>
                                        <p:tgtEl>
                                          <p:spTgt spid="3">
                                            <p:txEl>
                                              <p:pRg st="5" end="5"/>
                                            </p:txEl>
                                          </p:spTgt>
                                        </p:tgtEl>
                                      </p:cBhvr>
                                    </p:animEffect>
                                    <p:anim calcmode="lin" valueType="num">
                                      <p:cBhvr>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1000"/>
                                        <p:tgtEl>
                                          <p:spTgt spid="3">
                                            <p:txEl>
                                              <p:pRg st="6" end="6"/>
                                            </p:txEl>
                                          </p:spTgt>
                                        </p:tgtEl>
                                      </p:cBhvr>
                                    </p:animEffect>
                                    <p:anim calcmode="lin" valueType="num">
                                      <p:cBhvr>
                                        <p:cTn id="4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03158" y="298383"/>
            <a:ext cx="10019899" cy="6429675"/>
          </a:xfrm>
        </p:spPr>
        <p:txBody>
          <a:bodyPr>
            <a:normAutofit fontScale="77500" lnSpcReduction="20000"/>
          </a:bodyPr>
          <a:lstStyle/>
          <a:p>
            <a:pPr>
              <a:lnSpc>
                <a:spcPct val="118000"/>
              </a:lnSpc>
              <a:buFont typeface="Wingdings" panose="05000000000000000000" pitchFamily="2" charset="2"/>
              <a:buChar char="ü"/>
            </a:pPr>
            <a:r>
              <a:rPr lang="tr-TR" dirty="0" smtClean="0"/>
              <a:t>298 </a:t>
            </a:r>
            <a:r>
              <a:rPr lang="tr-TR" dirty="0"/>
              <a:t>Sayılı Yasanın 82.maddesi ile 135 Sayılı YSK Genelgesinin 19. ve 28.  maddeleri gereğince; parti adına görevli olduğu sandık çevresinde (sınıfta) ve alanında (okulda) bulunmaya ve oy verme işlemlerini izlemeye,</a:t>
            </a:r>
          </a:p>
          <a:p>
            <a:pPr>
              <a:lnSpc>
                <a:spcPct val="118000"/>
              </a:lnSpc>
              <a:buFont typeface="Wingdings" panose="05000000000000000000" pitchFamily="2" charset="2"/>
              <a:buChar char="ü"/>
            </a:pPr>
            <a:r>
              <a:rPr lang="tr-TR" dirty="0" smtClean="0"/>
              <a:t>298 Sayılı Yasanın 100.maddesi ile 135 Sayılı YSK Genelgesinin 37. ve 41. maddeleri gereğince; sayım dökümü izlemeye,</a:t>
            </a:r>
          </a:p>
          <a:p>
            <a:pPr>
              <a:lnSpc>
                <a:spcPct val="118000"/>
              </a:lnSpc>
              <a:buFont typeface="Wingdings" panose="05000000000000000000" pitchFamily="2" charset="2"/>
              <a:buChar char="ü"/>
            </a:pPr>
            <a:r>
              <a:rPr lang="tr-TR" dirty="0" smtClean="0"/>
              <a:t>298 Sayılı Yasanın105. maddesi ile 135 Sayılı YSK Genelgesinin 44. maddesi gereğince; ISLAK İMZALI ve MÜHÜRLÜ SANDIK SONUÇ TUTANAKLARINI ALMAYA;</a:t>
            </a:r>
          </a:p>
          <a:p>
            <a:pPr>
              <a:lnSpc>
                <a:spcPct val="118000"/>
              </a:lnSpc>
              <a:buFont typeface="Wingdings" panose="05000000000000000000" pitchFamily="2" charset="2"/>
              <a:buChar char="ü"/>
            </a:pPr>
            <a:r>
              <a:rPr lang="tr-TR" dirty="0" smtClean="0"/>
              <a:t>135 Sayılı YSK Genelgesinin 46.maddesi gereğince; sayıma ilişkin torbanın ilçe seçim kurulu başkanına veya geçici ilçe seçim kurulu başkanına teslim edilmesine eşlik etmeye,</a:t>
            </a:r>
          </a:p>
          <a:p>
            <a:pPr>
              <a:lnSpc>
                <a:spcPct val="118000"/>
              </a:lnSpc>
              <a:buFont typeface="Wingdings" panose="05000000000000000000" pitchFamily="2" charset="2"/>
              <a:buChar char="ü"/>
            </a:pPr>
            <a:r>
              <a:rPr lang="tr-TR" dirty="0" smtClean="0"/>
              <a:t>298 Sayılı Yasanın 108.maddesi gereğince; ilçe seçim kurulunda tutanakların birleştirilmesini izlemeye, 298/106 md gereğince; birleştirme tutanağını almaya;</a:t>
            </a:r>
          </a:p>
          <a:p>
            <a:pPr>
              <a:lnSpc>
                <a:spcPct val="118000"/>
              </a:lnSpc>
              <a:buFont typeface="Wingdings" panose="05000000000000000000" pitchFamily="2" charset="2"/>
              <a:buChar char="ü"/>
            </a:pPr>
            <a:r>
              <a:rPr lang="tr-TR" dirty="0" smtClean="0"/>
              <a:t>298 Sayılı Yasanın 110.maddesi ve 135 sayılı YSK Genelgesinin 49 ve 54. maddeleri gereğince; seçim mevzuatına aykırı tüm iş ve işlemlerde partimiz adına sandık kurullarına şikâyet ve ilçe seçim kurullarına itiraz hakkını kullanmaya seçim mevzuatı gereğince MÜŞAHİTLER YETKİLİDİR.</a:t>
            </a:r>
          </a:p>
          <a:p>
            <a:pPr>
              <a:lnSpc>
                <a:spcPct val="118000"/>
              </a:lnSpc>
              <a:buFont typeface="Wingdings" panose="05000000000000000000" pitchFamily="2" charset="2"/>
              <a:buChar char="q"/>
            </a:pPr>
            <a:endParaRPr lang="tr-TR" dirty="0"/>
          </a:p>
        </p:txBody>
      </p:sp>
      <p:sp>
        <p:nvSpPr>
          <p:cNvPr id="4" name="Unvan 1"/>
          <p:cNvSpPr txBox="1">
            <a:spLocks/>
          </p:cNvSpPr>
          <p:nvPr/>
        </p:nvSpPr>
        <p:spPr>
          <a:xfrm>
            <a:off x="321839" y="787276"/>
            <a:ext cx="699241" cy="5193246"/>
          </a:xfrm>
          <a:prstGeom prst="rect">
            <a:avLst/>
          </a:prstGeom>
        </p:spPr>
        <p:txBody>
          <a:bodyPr vert="vert270"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000" b="1" dirty="0" smtClean="0">
                <a:solidFill>
                  <a:srgbClr val="FF0000"/>
                </a:solidFill>
              </a:rPr>
              <a:t>Müşahitlerin Yasal hakları</a:t>
            </a:r>
            <a:endParaRPr lang="tr-TR" sz="4000" b="1" dirty="0">
              <a:solidFill>
                <a:srgbClr val="FF0000"/>
              </a:solidFill>
            </a:endParaRPr>
          </a:p>
        </p:txBody>
      </p:sp>
      <p:pic>
        <p:nvPicPr>
          <p:cNvPr id="5" name="Resim 4"/>
          <p:cNvPicPr>
            <a:picLocks noChangeAspect="1"/>
          </p:cNvPicPr>
          <p:nvPr/>
        </p:nvPicPr>
        <p:blipFill>
          <a:blip r:embed="rId2" cstate="print"/>
          <a:stretch>
            <a:fillRect/>
          </a:stretch>
        </p:blipFill>
        <p:spPr>
          <a:xfrm>
            <a:off x="11050784" y="2"/>
            <a:ext cx="1141216" cy="787274"/>
          </a:xfrm>
          <a:prstGeom prst="rect">
            <a:avLst/>
          </a:prstGeom>
        </p:spPr>
      </p:pic>
    </p:spTree>
    <p:extLst>
      <p:ext uri="{BB962C8B-B14F-4D97-AF65-F5344CB8AC3E}">
        <p14:creationId xmlns="" xmlns:p14="http://schemas.microsoft.com/office/powerpoint/2010/main" val="3596524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1" y="1"/>
            <a:ext cx="12192000" cy="6870226"/>
          </a:xfrm>
          <a:prstGeom prst="rect">
            <a:avLst/>
          </a:prstGeom>
        </p:spPr>
      </p:pic>
    </p:spTree>
    <p:extLst>
      <p:ext uri="{BB962C8B-B14F-4D97-AF65-F5344CB8AC3E}">
        <p14:creationId xmlns="" xmlns:p14="http://schemas.microsoft.com/office/powerpoint/2010/main" val="151094303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2143</TotalTime>
  <Words>2836</Words>
  <Application>Microsoft Office PowerPoint</Application>
  <PresentationFormat>Özel</PresentationFormat>
  <Paragraphs>233</Paragraphs>
  <Slides>54</Slides>
  <Notes>0</Notes>
  <HiddenSlides>0</HiddenSlides>
  <MMClips>0</MMClips>
  <ScaleCrop>false</ScaleCrop>
  <HeadingPairs>
    <vt:vector size="4" baseType="variant">
      <vt:variant>
        <vt:lpstr>Tema</vt:lpstr>
      </vt:variant>
      <vt:variant>
        <vt:i4>1</vt:i4>
      </vt:variant>
      <vt:variant>
        <vt:lpstr>Slayt Başlıkları</vt:lpstr>
      </vt:variant>
      <vt:variant>
        <vt:i4>54</vt:i4>
      </vt:variant>
    </vt:vector>
  </HeadingPairs>
  <TitlesOfParts>
    <vt:vector size="55" baseType="lpstr">
      <vt:lpstr>Office Teması</vt:lpstr>
      <vt:lpstr>Sandık Görevlileri Eğitim Sunumu 24 Haziran 2018 Cumhurbaşkanı ve Milletvekili Seçimleri</vt:lpstr>
      <vt:lpstr>Slayt 2</vt:lpstr>
      <vt:lpstr>Slayt 3</vt:lpstr>
      <vt:lpstr>Sandık kurulu ne zaman göreve başlar?</vt:lpstr>
      <vt:lpstr>Önemli!</vt:lpstr>
      <vt:lpstr>Sandık kurulu üyelerimiz ve müşahitlerimiz en geç ne zaman sandık başında hazır bulunmalıdır?</vt:lpstr>
      <vt:lpstr>Sandık kurulunun yapacağı ilk işler nelerdir?</vt:lpstr>
      <vt:lpstr>Sandık çevresi nedir?</vt:lpstr>
      <vt:lpstr>Slayt 9</vt:lpstr>
      <vt:lpstr>Oy verme süresi</vt:lpstr>
      <vt:lpstr>Seçmen kimliği nasıl tespit edilir?</vt:lpstr>
      <vt:lpstr>Sandık başkanı oy vermeden önce seçmeni hangi konularda bilgilendirir?</vt:lpstr>
      <vt:lpstr>Engellilerin oy kullanması</vt:lpstr>
      <vt:lpstr>Okuma - yazma bilmeyen seçmenlerin oy kullanması</vt:lpstr>
      <vt:lpstr>Görevliler nasıl oy kullanır?</vt:lpstr>
      <vt:lpstr>Slayt 16</vt:lpstr>
      <vt:lpstr>Sandıklar ne zaman açılır?</vt:lpstr>
      <vt:lpstr>Sayım ve döküm açık olarak yapılır. Sandık başkanı müşahitlerin sayım dökümü açık ve net bir şekilde izleyebilmesini sağlar.   Sayım ve döküm sırasında sandığın bulunduğu odanın/sınıfın kapısı açık tutulur.  Şiddet, cebir ve tehdit içeren davranışlarda bulunmadığı sürece hiçbir müşahit, seçmen ve itiraza yetkili kişiler kesinlikle sınıftan çıkartılamaz.</vt:lpstr>
      <vt:lpstr>Sandıklar açılmadan önce</vt:lpstr>
      <vt:lpstr>Geçersiz zarflar</vt:lpstr>
      <vt:lpstr>Ancak</vt:lpstr>
      <vt:lpstr>Zarfların sayımı tamamlandıktan sonra</vt:lpstr>
      <vt:lpstr>Zarfların açılması</vt:lpstr>
      <vt:lpstr>Cumhurbaşkanı seçimine ait oy pusulalarının sayım ve dökümü</vt:lpstr>
      <vt:lpstr>İttifak alanı</vt:lpstr>
      <vt:lpstr>İttifaklara verilen oyların sayım döküm cetveline işlenmesi</vt:lpstr>
      <vt:lpstr>Bir siyasi partiye ayrılan alana EVET ya da TERCİH mührü basılmışsa bu oy sayım döküm cetvelinde ilgili siyasi partiye ayrılan alana işaretlenir</vt:lpstr>
      <vt:lpstr>Hem ittifak içinde yer alan bir siyasi partiye ayrılan alana hem de ittifak unvanı bölümüne EVET ya da TERCİH mührü basılmışsa bu oy sayım döküm cetvelinde ilgili siyasi partiye ayrılan alana işaretlenir</vt:lpstr>
      <vt:lpstr>İttifak unvanının yazılı olduğu alana taşacak şekilde bir siyasi partiye ayrılan bölüme EVET ya da TERCİH mührü basılmışsa bu oy sayım döküm cetvelinde ilgili siyasi partiye ayrılan alana işaretlenir</vt:lpstr>
      <vt:lpstr>Yukarıdaki durumlar dışında yalnız ittifak alanı içerisine “EVET” ya da ‘’TERCİH’’ mührünün basıldığı her durumda (aşağıdaki örneklerde olduğu gibi), bu oy pusulaları da geçerli kabul edilir ve sayım döküm cetvelinde İTTİFAKIN ORTAK OYLARI sütununa rakamlar birden başlamak üzere, sırasına göre çizilmek suretiyle, ayrı ayrı işaretlenir</vt:lpstr>
      <vt:lpstr>Slayt 31</vt:lpstr>
      <vt:lpstr>Slayt 32</vt:lpstr>
      <vt:lpstr>Slayt 33</vt:lpstr>
      <vt:lpstr>Milletvekili seçimine ait oy pusulalarının sayım ve dökümü</vt:lpstr>
      <vt:lpstr>Geçersiz oy pusulaları</vt:lpstr>
      <vt:lpstr>Geçersiz oy pusulaları</vt:lpstr>
      <vt:lpstr>Ancak aşağıdaki hallerde oy pusulası geçerlidir. </vt:lpstr>
      <vt:lpstr>Zarftan çıkan oy pusulalarında bir seçim türüne ait olanının geçersiz olması, diğerinin geçersiz sayılmasını gerektirmez.  Zarfın içerisinden aynı seçim türüne ait birden fazla oy pusulası çıkmış olması halinde, sadece bu seçim türüne ait oy pusulaları hesaba katılmaz, diğerleri hesaba katılır.  Zarfta kullanılması gereken oy pusulalarından biri veya birkaçı eksik çıksa bile, zarftan çıkan diğer oy pusulaları hesaba katılır.</vt:lpstr>
      <vt:lpstr>Sandık sonuç tutanaklarının alınması</vt:lpstr>
      <vt:lpstr>UNUTMAYALIM!  HER SANDIKTAN ISLAK İMZALI VE MÜHÜRLÜ İKİ AYRI SANDIK SONUÇ TUTANAĞI ALACAĞIZ</vt:lpstr>
      <vt:lpstr>Oy torbasının ve sandık sonuç tutanaklarının İlçe Seçim Kuruluna teslimi </vt:lpstr>
      <vt:lpstr>Slayt 42</vt:lpstr>
      <vt:lpstr>Şikayet ve İtiraz</vt:lpstr>
      <vt:lpstr>Slayt 44</vt:lpstr>
      <vt:lpstr>Şikayetin süreci ve örnek şikayet dilekçesi</vt:lpstr>
      <vt:lpstr>İtiraz süreci ve örnek itiraz dilekçeleri</vt:lpstr>
      <vt:lpstr>Şikâyet en geç, seçim sonuçlarını tespit eden tutanağın sandık kurulunca düzenlendiği ana kadar yapılabilir.   Cumhurbaşkanı seçimi için ilçe seçim kurullarına itirazın son süresi 25 Haziran 2018 Pazartesi günü saat 17.00'e kadardır.   Milletvekili seçimleri için ilçe seçim kurullarına itirazın son süresi ise 26 Haziran 2018 Salı günü saat 15.00'e kadardır (135/54).   BİZLERİN GÖREVİ BU SÜRELER TAMAMLANINCAYA KADAR DEVAM EDER</vt:lpstr>
      <vt:lpstr>Cezaevlerinde kurulacak sandıklar</vt:lpstr>
      <vt:lpstr>Seyyar Sandıklar</vt:lpstr>
      <vt:lpstr>Slayt 50</vt:lpstr>
      <vt:lpstr>Slayt 51</vt:lpstr>
      <vt:lpstr>Slayt 52</vt:lpstr>
      <vt:lpstr>Slayt 53</vt:lpstr>
      <vt:lpstr>Slayt 54</vt:lpstr>
    </vt:vector>
  </TitlesOfParts>
  <Company>TBMM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Nevruz UĞUR</dc:creator>
  <cp:lastModifiedBy>pc1</cp:lastModifiedBy>
  <cp:revision>97</cp:revision>
  <dcterms:created xsi:type="dcterms:W3CDTF">2018-05-30T11:27:01Z</dcterms:created>
  <dcterms:modified xsi:type="dcterms:W3CDTF">2018-06-02T08:42:37Z</dcterms:modified>
</cp:coreProperties>
</file>